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22"/>
  </p:notesMasterIdLst>
  <p:handoutMasterIdLst>
    <p:handoutMasterId r:id="rId23"/>
  </p:handoutMasterIdLst>
  <p:sldIdLst>
    <p:sldId id="257" r:id="rId5"/>
    <p:sldId id="384" r:id="rId6"/>
    <p:sldId id="389" r:id="rId7"/>
    <p:sldId id="317" r:id="rId8"/>
    <p:sldId id="393" r:id="rId9"/>
    <p:sldId id="394" r:id="rId10"/>
    <p:sldId id="395" r:id="rId11"/>
    <p:sldId id="396" r:id="rId12"/>
    <p:sldId id="397" r:id="rId13"/>
    <p:sldId id="398" r:id="rId14"/>
    <p:sldId id="399" r:id="rId15"/>
    <p:sldId id="400" r:id="rId16"/>
    <p:sldId id="402" r:id="rId17"/>
    <p:sldId id="403" r:id="rId18"/>
    <p:sldId id="404" r:id="rId19"/>
    <p:sldId id="405" r:id="rId20"/>
    <p:sldId id="391" r:id="rId21"/>
  </p:sldIdLst>
  <p:sldSz cx="12192000" cy="6858000"/>
  <p:notesSz cx="6858000" cy="9144000"/>
  <p:defaultTextStyle>
    <a:defPPr rtl="0"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>
          <p15:clr>
            <a:srgbClr val="F26B43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35B"/>
    <a:srgbClr val="CCE8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352744-5642-2349-AA92-159B47172C2E}" v="1650" dt="2024-07-08T12:34:25.5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3" autoAdjust="0"/>
    <p:restoredTop sz="93708" autoAdjust="0"/>
  </p:normalViewPr>
  <p:slideViewPr>
    <p:cSldViewPr snapToGrid="0">
      <p:cViewPr varScale="1">
        <p:scale>
          <a:sx n="145" d="100"/>
          <a:sy n="145" d="100"/>
        </p:scale>
        <p:origin x="184" y="240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2709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114" d="100"/>
          <a:sy n="114" d="100"/>
        </p:scale>
        <p:origin x="222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 Stott" userId="410c60f0e4156418" providerId="LiveId" clId="{5C352744-5642-2349-AA92-159B47172C2E}"/>
    <pc:docChg chg="undo custSel addSld delSld modSld sldOrd">
      <pc:chgData name="Mark Stott" userId="410c60f0e4156418" providerId="LiveId" clId="{5C352744-5642-2349-AA92-159B47172C2E}" dt="2024-07-14T09:04:11.404" v="5274" actId="2696"/>
      <pc:docMkLst>
        <pc:docMk/>
      </pc:docMkLst>
      <pc:sldChg chg="del ord">
        <pc:chgData name="Mark Stott" userId="410c60f0e4156418" providerId="LiveId" clId="{5C352744-5642-2349-AA92-159B47172C2E}" dt="2024-07-08T09:54:26.282" v="3969" actId="2696"/>
        <pc:sldMkLst>
          <pc:docMk/>
          <pc:sldMk cId="2979876663" sldId="268"/>
        </pc:sldMkLst>
      </pc:sldChg>
      <pc:sldChg chg="del">
        <pc:chgData name="Mark Stott" userId="410c60f0e4156418" providerId="LiveId" clId="{5C352744-5642-2349-AA92-159B47172C2E}" dt="2024-07-08T09:54:30.856" v="3972" actId="2696"/>
        <pc:sldMkLst>
          <pc:docMk/>
          <pc:sldMk cId="3891345585" sldId="270"/>
        </pc:sldMkLst>
      </pc:sldChg>
      <pc:sldChg chg="del">
        <pc:chgData name="Mark Stott" userId="410c60f0e4156418" providerId="LiveId" clId="{5C352744-5642-2349-AA92-159B47172C2E}" dt="2024-07-08T09:54:28.512" v="3971" actId="2696"/>
        <pc:sldMkLst>
          <pc:docMk/>
          <pc:sldMk cId="2624630061" sldId="272"/>
        </pc:sldMkLst>
      </pc:sldChg>
      <pc:sldChg chg="del">
        <pc:chgData name="Mark Stott" userId="410c60f0e4156418" providerId="LiveId" clId="{5C352744-5642-2349-AA92-159B47172C2E}" dt="2024-07-06T08:37:02.841" v="2637" actId="2696"/>
        <pc:sldMkLst>
          <pc:docMk/>
          <pc:sldMk cId="3740286033" sldId="277"/>
        </pc:sldMkLst>
      </pc:sldChg>
      <pc:sldChg chg="delSp modSp add del mod ord">
        <pc:chgData name="Mark Stott" userId="410c60f0e4156418" providerId="LiveId" clId="{5C352744-5642-2349-AA92-159B47172C2E}" dt="2024-07-14T09:04:11.404" v="5274" actId="2696"/>
        <pc:sldMkLst>
          <pc:docMk/>
          <pc:sldMk cId="2496947791" sldId="278"/>
        </pc:sldMkLst>
        <pc:spChg chg="mod">
          <ac:chgData name="Mark Stott" userId="410c60f0e4156418" providerId="LiveId" clId="{5C352744-5642-2349-AA92-159B47172C2E}" dt="2024-07-06T08:45:07.585" v="2828" actId="20577"/>
          <ac:spMkLst>
            <pc:docMk/>
            <pc:sldMk cId="2496947791" sldId="278"/>
            <ac:spMk id="2" creationId="{FCB102D8-1D22-4940-AF19-07CF3A0DC5F4}"/>
          </ac:spMkLst>
        </pc:spChg>
        <pc:spChg chg="del">
          <ac:chgData name="Mark Stott" userId="410c60f0e4156418" providerId="LiveId" clId="{5C352744-5642-2349-AA92-159B47172C2E}" dt="2024-07-10T21:31:02.947" v="5252" actId="478"/>
          <ac:spMkLst>
            <pc:docMk/>
            <pc:sldMk cId="2496947791" sldId="278"/>
            <ac:spMk id="14" creationId="{DC738669-5750-45EA-9715-A0041D4C569B}"/>
          </ac:spMkLst>
        </pc:spChg>
        <pc:spChg chg="del mod">
          <ac:chgData name="Mark Stott" userId="410c60f0e4156418" providerId="LiveId" clId="{5C352744-5642-2349-AA92-159B47172C2E}" dt="2024-07-10T21:31:07.930" v="5254" actId="478"/>
          <ac:spMkLst>
            <pc:docMk/>
            <pc:sldMk cId="2496947791" sldId="278"/>
            <ac:spMk id="15" creationId="{CD05A243-8080-4F6D-8538-65CDDF891BA6}"/>
          </ac:spMkLst>
        </pc:spChg>
        <pc:graphicFrameChg chg="mod modGraphic">
          <ac:chgData name="Mark Stott" userId="410c60f0e4156418" providerId="LiveId" clId="{5C352744-5642-2349-AA92-159B47172C2E}" dt="2024-07-06T08:42:34.336" v="2811" actId="20577"/>
          <ac:graphicFrameMkLst>
            <pc:docMk/>
            <pc:sldMk cId="2496947791" sldId="278"/>
            <ac:graphicFrameMk id="13" creationId="{914D6EE3-4782-45C1-A75C-003483879C97}"/>
          </ac:graphicFrameMkLst>
        </pc:graphicFrameChg>
      </pc:sldChg>
      <pc:sldChg chg="del">
        <pc:chgData name="Mark Stott" userId="410c60f0e4156418" providerId="LiveId" clId="{5C352744-5642-2349-AA92-159B47172C2E}" dt="2024-07-08T09:54:27.606" v="3970" actId="2696"/>
        <pc:sldMkLst>
          <pc:docMk/>
          <pc:sldMk cId="395518310" sldId="279"/>
        </pc:sldMkLst>
      </pc:sldChg>
      <pc:sldChg chg="del">
        <pc:chgData name="Mark Stott" userId="410c60f0e4156418" providerId="LiveId" clId="{5C352744-5642-2349-AA92-159B47172C2E}" dt="2024-07-08T09:54:32.834" v="3973" actId="2696"/>
        <pc:sldMkLst>
          <pc:docMk/>
          <pc:sldMk cId="1420547054" sldId="281"/>
        </pc:sldMkLst>
      </pc:sldChg>
      <pc:sldChg chg="modSp modAnim">
        <pc:chgData name="Mark Stott" userId="410c60f0e4156418" providerId="LiveId" clId="{5C352744-5642-2349-AA92-159B47172C2E}" dt="2024-07-08T12:34:25.553" v="5251"/>
        <pc:sldMkLst>
          <pc:docMk/>
          <pc:sldMk cId="560021826" sldId="317"/>
        </pc:sldMkLst>
        <pc:spChg chg="mod">
          <ac:chgData name="Mark Stott" userId="410c60f0e4156418" providerId="LiveId" clId="{5C352744-5642-2349-AA92-159B47172C2E}" dt="2024-07-08T08:48:38.482" v="3493" actId="255"/>
          <ac:spMkLst>
            <pc:docMk/>
            <pc:sldMk cId="560021826" sldId="317"/>
            <ac:spMk id="16" creationId="{4BDCF583-1D5D-4235-97C2-39272B80A0B1}"/>
          </ac:spMkLst>
        </pc:spChg>
      </pc:sldChg>
      <pc:sldChg chg="del">
        <pc:chgData name="Mark Stott" userId="410c60f0e4156418" providerId="LiveId" clId="{5C352744-5642-2349-AA92-159B47172C2E}" dt="2024-07-08T09:54:44.531" v="3974" actId="2696"/>
        <pc:sldMkLst>
          <pc:docMk/>
          <pc:sldMk cId="3521561301" sldId="321"/>
        </pc:sldMkLst>
      </pc:sldChg>
      <pc:sldChg chg="modSp mod">
        <pc:chgData name="Mark Stott" userId="410c60f0e4156418" providerId="LiveId" clId="{5C352744-5642-2349-AA92-159B47172C2E}" dt="2024-07-08T08:46:11.029" v="3471" actId="207"/>
        <pc:sldMkLst>
          <pc:docMk/>
          <pc:sldMk cId="2158886557" sldId="384"/>
        </pc:sldMkLst>
        <pc:spChg chg="mod">
          <ac:chgData name="Mark Stott" userId="410c60f0e4156418" providerId="LiveId" clId="{5C352744-5642-2349-AA92-159B47172C2E}" dt="2024-07-08T08:46:11.029" v="3471" actId="207"/>
          <ac:spMkLst>
            <pc:docMk/>
            <pc:sldMk cId="2158886557" sldId="384"/>
            <ac:spMk id="12" creationId="{E5127060-CDBF-435F-9009-A5451CCE305D}"/>
          </ac:spMkLst>
        </pc:spChg>
      </pc:sldChg>
      <pc:sldChg chg="modSp mod">
        <pc:chgData name="Mark Stott" userId="410c60f0e4156418" providerId="LiveId" clId="{5C352744-5642-2349-AA92-159B47172C2E}" dt="2024-07-08T08:46:22.421" v="3478" actId="207"/>
        <pc:sldMkLst>
          <pc:docMk/>
          <pc:sldMk cId="2313234867" sldId="389"/>
        </pc:sldMkLst>
        <pc:spChg chg="mod">
          <ac:chgData name="Mark Stott" userId="410c60f0e4156418" providerId="LiveId" clId="{5C352744-5642-2349-AA92-159B47172C2E}" dt="2024-07-08T08:46:22.421" v="3478" actId="207"/>
          <ac:spMkLst>
            <pc:docMk/>
            <pc:sldMk cId="2313234867" sldId="389"/>
            <ac:spMk id="3" creationId="{D3B60D6F-4D0F-4D33-B2A7-159C8583FF00}"/>
          </ac:spMkLst>
        </pc:spChg>
      </pc:sldChg>
      <pc:sldChg chg="addSp delSp modSp mod">
        <pc:chgData name="Mark Stott" userId="410c60f0e4156418" providerId="LiveId" clId="{5C352744-5642-2349-AA92-159B47172C2E}" dt="2024-07-08T10:28:00.330" v="5214" actId="207"/>
        <pc:sldMkLst>
          <pc:docMk/>
          <pc:sldMk cId="3247798845" sldId="391"/>
        </pc:sldMkLst>
        <pc:spChg chg="add del mod">
          <ac:chgData name="Mark Stott" userId="410c60f0e4156418" providerId="LiveId" clId="{5C352744-5642-2349-AA92-159B47172C2E}" dt="2024-07-08T10:25:57.006" v="5195" actId="931"/>
          <ac:spMkLst>
            <pc:docMk/>
            <pc:sldMk cId="3247798845" sldId="391"/>
            <ac:spMk id="3" creationId="{477B7A11-C79E-812E-29DC-584F8C2EB188}"/>
          </ac:spMkLst>
        </pc:spChg>
        <pc:spChg chg="add del mod">
          <ac:chgData name="Mark Stott" userId="410c60f0e4156418" providerId="LiveId" clId="{5C352744-5642-2349-AA92-159B47172C2E}" dt="2024-07-08T10:26:10.492" v="5200" actId="478"/>
          <ac:spMkLst>
            <pc:docMk/>
            <pc:sldMk cId="3247798845" sldId="391"/>
            <ac:spMk id="8" creationId="{E05BD281-D39F-99E2-822B-4B6A6DF57AA4}"/>
          </ac:spMkLst>
        </pc:spChg>
        <pc:spChg chg="add del mod">
          <ac:chgData name="Mark Stott" userId="410c60f0e4156418" providerId="LiveId" clId="{5C352744-5642-2349-AA92-159B47172C2E}" dt="2024-07-08T10:26:08.579" v="5199" actId="478"/>
          <ac:spMkLst>
            <pc:docMk/>
            <pc:sldMk cId="3247798845" sldId="391"/>
            <ac:spMk id="12" creationId="{6A5CB949-4539-B739-64F6-B6EA5DE85986}"/>
          </ac:spMkLst>
        </pc:spChg>
        <pc:spChg chg="mod">
          <ac:chgData name="Mark Stott" userId="410c60f0e4156418" providerId="LiveId" clId="{5C352744-5642-2349-AA92-159B47172C2E}" dt="2024-07-08T10:28:00.330" v="5214" actId="207"/>
          <ac:spMkLst>
            <pc:docMk/>
            <pc:sldMk cId="3247798845" sldId="391"/>
            <ac:spMk id="23" creationId="{8E5E4638-9BCB-4C2E-914F-CC868E2020D5}"/>
          </ac:spMkLst>
        </pc:spChg>
        <pc:picChg chg="add del mod">
          <ac:chgData name="Mark Stott" userId="410c60f0e4156418" providerId="LiveId" clId="{5C352744-5642-2349-AA92-159B47172C2E}" dt="2024-07-08T10:26:06.330" v="5198" actId="478"/>
          <ac:picMkLst>
            <pc:docMk/>
            <pc:sldMk cId="3247798845" sldId="391"/>
            <ac:picMk id="10" creationId="{DC93C404-61E6-A0C7-1D5B-DD2E7649DA19}"/>
          </ac:picMkLst>
        </pc:picChg>
        <pc:picChg chg="add mod">
          <ac:chgData name="Mark Stott" userId="410c60f0e4156418" providerId="LiveId" clId="{5C352744-5642-2349-AA92-159B47172C2E}" dt="2024-07-08T10:27:01.837" v="5208" actId="1076"/>
          <ac:picMkLst>
            <pc:docMk/>
            <pc:sldMk cId="3247798845" sldId="391"/>
            <ac:picMk id="13" creationId="{64645246-D8FF-64AB-54E0-F944BE62C2DE}"/>
          </ac:picMkLst>
        </pc:picChg>
        <pc:picChg chg="add mod">
          <ac:chgData name="Mark Stott" userId="410c60f0e4156418" providerId="LiveId" clId="{5C352744-5642-2349-AA92-159B47172C2E}" dt="2024-07-08T10:27:10.488" v="5212" actId="1035"/>
          <ac:picMkLst>
            <pc:docMk/>
            <pc:sldMk cId="3247798845" sldId="391"/>
            <ac:picMk id="14" creationId="{3C9A76ED-D0DF-78D1-E162-D30BDE5D0F21}"/>
          </ac:picMkLst>
        </pc:picChg>
        <pc:picChg chg="del">
          <ac:chgData name="Mark Stott" userId="410c60f0e4156418" providerId="LiveId" clId="{5C352744-5642-2349-AA92-159B47172C2E}" dt="2024-07-08T10:23:40.829" v="5193" actId="478"/>
          <ac:picMkLst>
            <pc:docMk/>
            <pc:sldMk cId="3247798845" sldId="391"/>
            <ac:picMk id="27" creationId="{9E660784-34E2-4CDA-926A-DDD6AAF35046}"/>
          </ac:picMkLst>
        </pc:picChg>
        <pc:picChg chg="del">
          <ac:chgData name="Mark Stott" userId="410c60f0e4156418" providerId="LiveId" clId="{5C352744-5642-2349-AA92-159B47172C2E}" dt="2024-07-08T10:23:42.514" v="5194" actId="478"/>
          <ac:picMkLst>
            <pc:docMk/>
            <pc:sldMk cId="3247798845" sldId="391"/>
            <ac:picMk id="33" creationId="{48106962-23C6-4DFE-BB3A-E5FFF03F38CE}"/>
          </ac:picMkLst>
        </pc:picChg>
      </pc:sldChg>
      <pc:sldChg chg="modSp">
        <pc:chgData name="Mark Stott" userId="410c60f0e4156418" providerId="LiveId" clId="{5C352744-5642-2349-AA92-159B47172C2E}" dt="2024-07-08T08:48:29.991" v="3492" actId="255"/>
        <pc:sldMkLst>
          <pc:docMk/>
          <pc:sldMk cId="3850566395" sldId="393"/>
        </pc:sldMkLst>
        <pc:spChg chg="mod">
          <ac:chgData name="Mark Stott" userId="410c60f0e4156418" providerId="LiveId" clId="{5C352744-5642-2349-AA92-159B47172C2E}" dt="2024-07-08T08:48:29.991" v="3492" actId="255"/>
          <ac:spMkLst>
            <pc:docMk/>
            <pc:sldMk cId="3850566395" sldId="393"/>
            <ac:spMk id="3" creationId="{4937BA07-6653-D85F-6AF2-08CCA8ED67C4}"/>
          </ac:spMkLst>
        </pc:spChg>
      </pc:sldChg>
      <pc:sldChg chg="modSp">
        <pc:chgData name="Mark Stott" userId="410c60f0e4156418" providerId="LiveId" clId="{5C352744-5642-2349-AA92-159B47172C2E}" dt="2024-07-08T08:48:45.279" v="3494" actId="255"/>
        <pc:sldMkLst>
          <pc:docMk/>
          <pc:sldMk cId="2809244293" sldId="394"/>
        </pc:sldMkLst>
        <pc:spChg chg="mod">
          <ac:chgData name="Mark Stott" userId="410c60f0e4156418" providerId="LiveId" clId="{5C352744-5642-2349-AA92-159B47172C2E}" dt="2024-07-08T08:48:45.279" v="3494" actId="255"/>
          <ac:spMkLst>
            <pc:docMk/>
            <pc:sldMk cId="2809244293" sldId="394"/>
            <ac:spMk id="3" creationId="{56DFC550-9349-D1C4-B374-AB54F5048700}"/>
          </ac:spMkLst>
        </pc:spChg>
      </pc:sldChg>
      <pc:sldChg chg="modSp mod">
        <pc:chgData name="Mark Stott" userId="410c60f0e4156418" providerId="LiveId" clId="{5C352744-5642-2349-AA92-159B47172C2E}" dt="2024-07-08T08:48:52.202" v="3495" actId="255"/>
        <pc:sldMkLst>
          <pc:docMk/>
          <pc:sldMk cId="2932536098" sldId="395"/>
        </pc:sldMkLst>
        <pc:spChg chg="mod">
          <ac:chgData name="Mark Stott" userId="410c60f0e4156418" providerId="LiveId" clId="{5C352744-5642-2349-AA92-159B47172C2E}" dt="2024-07-08T08:48:52.202" v="3495" actId="255"/>
          <ac:spMkLst>
            <pc:docMk/>
            <pc:sldMk cId="2932536098" sldId="395"/>
            <ac:spMk id="3" creationId="{56DFC550-9349-D1C4-B374-AB54F5048700}"/>
          </ac:spMkLst>
        </pc:spChg>
      </pc:sldChg>
      <pc:sldChg chg="modSp modAnim">
        <pc:chgData name="Mark Stott" userId="410c60f0e4156418" providerId="LiveId" clId="{5C352744-5642-2349-AA92-159B47172C2E}" dt="2024-07-08T08:47:07.647" v="3483" actId="207"/>
        <pc:sldMkLst>
          <pc:docMk/>
          <pc:sldMk cId="779369601" sldId="396"/>
        </pc:sldMkLst>
        <pc:spChg chg="mod">
          <ac:chgData name="Mark Stott" userId="410c60f0e4156418" providerId="LiveId" clId="{5C352744-5642-2349-AA92-159B47172C2E}" dt="2024-07-08T08:47:07.647" v="3483" actId="207"/>
          <ac:spMkLst>
            <pc:docMk/>
            <pc:sldMk cId="779369601" sldId="396"/>
            <ac:spMk id="3" creationId="{56DFC550-9349-D1C4-B374-AB54F5048700}"/>
          </ac:spMkLst>
        </pc:spChg>
      </pc:sldChg>
      <pc:sldChg chg="modSp mod">
        <pc:chgData name="Mark Stott" userId="410c60f0e4156418" providerId="LiveId" clId="{5C352744-5642-2349-AA92-159B47172C2E}" dt="2024-07-08T08:47:33.538" v="3486" actId="255"/>
        <pc:sldMkLst>
          <pc:docMk/>
          <pc:sldMk cId="3016823711" sldId="397"/>
        </pc:sldMkLst>
        <pc:spChg chg="mod">
          <ac:chgData name="Mark Stott" userId="410c60f0e4156418" providerId="LiveId" clId="{5C352744-5642-2349-AA92-159B47172C2E}" dt="2024-07-08T08:47:33.538" v="3486" actId="255"/>
          <ac:spMkLst>
            <pc:docMk/>
            <pc:sldMk cId="3016823711" sldId="397"/>
            <ac:spMk id="3" creationId="{56DFC550-9349-D1C4-B374-AB54F5048700}"/>
          </ac:spMkLst>
        </pc:spChg>
        <pc:picChg chg="mod">
          <ac:chgData name="Mark Stott" userId="410c60f0e4156418" providerId="LiveId" clId="{5C352744-5642-2349-AA92-159B47172C2E}" dt="2024-07-06T07:33:46.616" v="1259" actId="1076"/>
          <ac:picMkLst>
            <pc:docMk/>
            <pc:sldMk cId="3016823711" sldId="397"/>
            <ac:picMk id="6" creationId="{C38A08DD-E7BA-40A1-21B1-8CB718FE9311}"/>
          </ac:picMkLst>
        </pc:picChg>
      </pc:sldChg>
      <pc:sldChg chg="modSp mod modAnim">
        <pc:chgData name="Mark Stott" userId="410c60f0e4156418" providerId="LiveId" clId="{5C352744-5642-2349-AA92-159B47172C2E}" dt="2024-07-08T08:49:24.826" v="3500" actId="14100"/>
        <pc:sldMkLst>
          <pc:docMk/>
          <pc:sldMk cId="3062525793" sldId="398"/>
        </pc:sldMkLst>
        <pc:spChg chg="mod">
          <ac:chgData name="Mark Stott" userId="410c60f0e4156418" providerId="LiveId" clId="{5C352744-5642-2349-AA92-159B47172C2E}" dt="2024-07-08T08:49:24.826" v="3500" actId="14100"/>
          <ac:spMkLst>
            <pc:docMk/>
            <pc:sldMk cId="3062525793" sldId="398"/>
            <ac:spMk id="3" creationId="{56DFC550-9349-D1C4-B374-AB54F5048700}"/>
          </ac:spMkLst>
        </pc:spChg>
        <pc:picChg chg="mod">
          <ac:chgData name="Mark Stott" userId="410c60f0e4156418" providerId="LiveId" clId="{5C352744-5642-2349-AA92-159B47172C2E}" dt="2024-07-06T07:31:18.835" v="982" actId="14100"/>
          <ac:picMkLst>
            <pc:docMk/>
            <pc:sldMk cId="3062525793" sldId="398"/>
            <ac:picMk id="9" creationId="{D10167F2-1D65-C7CB-EBBC-DF3063BD6DB2}"/>
          </ac:picMkLst>
        </pc:picChg>
      </pc:sldChg>
      <pc:sldChg chg="modSp mod modAnim">
        <pc:chgData name="Mark Stott" userId="410c60f0e4156418" providerId="LiveId" clId="{5C352744-5642-2349-AA92-159B47172C2E}" dt="2024-07-08T08:49:40.757" v="3502" actId="255"/>
        <pc:sldMkLst>
          <pc:docMk/>
          <pc:sldMk cId="3818410447" sldId="399"/>
        </pc:sldMkLst>
        <pc:spChg chg="mod">
          <ac:chgData name="Mark Stott" userId="410c60f0e4156418" providerId="LiveId" clId="{5C352744-5642-2349-AA92-159B47172C2E}" dt="2024-07-08T08:49:40.757" v="3502" actId="255"/>
          <ac:spMkLst>
            <pc:docMk/>
            <pc:sldMk cId="3818410447" sldId="399"/>
            <ac:spMk id="3" creationId="{56DFC550-9349-D1C4-B374-AB54F5048700}"/>
          </ac:spMkLst>
        </pc:spChg>
        <pc:picChg chg="mod">
          <ac:chgData name="Mark Stott" userId="410c60f0e4156418" providerId="LiveId" clId="{5C352744-5642-2349-AA92-159B47172C2E}" dt="2024-07-06T07:31:43.906" v="985" actId="1076"/>
          <ac:picMkLst>
            <pc:docMk/>
            <pc:sldMk cId="3818410447" sldId="399"/>
            <ac:picMk id="5" creationId="{0EA67430-1294-0836-30CB-8B2630403CC3}"/>
          </ac:picMkLst>
        </pc:picChg>
      </pc:sldChg>
      <pc:sldChg chg="addSp delSp modSp new mod ord">
        <pc:chgData name="Mark Stott" userId="410c60f0e4156418" providerId="LiveId" clId="{5C352744-5642-2349-AA92-159B47172C2E}" dt="2024-07-08T08:49:54.401" v="3506" actId="207"/>
        <pc:sldMkLst>
          <pc:docMk/>
          <pc:sldMk cId="1659019916" sldId="400"/>
        </pc:sldMkLst>
        <pc:spChg chg="mod">
          <ac:chgData name="Mark Stott" userId="410c60f0e4156418" providerId="LiveId" clId="{5C352744-5642-2349-AA92-159B47172C2E}" dt="2024-07-06T08:08:57.251" v="1629" actId="14100"/>
          <ac:spMkLst>
            <pc:docMk/>
            <pc:sldMk cId="1659019916" sldId="400"/>
            <ac:spMk id="2" creationId="{F90281E5-A556-99DA-B09D-3F8B56CF80D7}"/>
          </ac:spMkLst>
        </pc:spChg>
        <pc:spChg chg="mod">
          <ac:chgData name="Mark Stott" userId="410c60f0e4156418" providerId="LiveId" clId="{5C352744-5642-2349-AA92-159B47172C2E}" dt="2024-07-08T08:49:54.401" v="3506" actId="207"/>
          <ac:spMkLst>
            <pc:docMk/>
            <pc:sldMk cId="1659019916" sldId="400"/>
            <ac:spMk id="3" creationId="{32E98C41-A71A-5DA6-23E5-98B3E7560282}"/>
          </ac:spMkLst>
        </pc:spChg>
        <pc:spChg chg="del mod">
          <ac:chgData name="Mark Stott" userId="410c60f0e4156418" providerId="LiveId" clId="{5C352744-5642-2349-AA92-159B47172C2E}" dt="2024-07-06T08:13:10.787" v="1636"/>
          <ac:spMkLst>
            <pc:docMk/>
            <pc:sldMk cId="1659019916" sldId="400"/>
            <ac:spMk id="4" creationId="{B6D04A63-4BDF-05F8-9253-6E38480BC2F8}"/>
          </ac:spMkLst>
        </pc:spChg>
        <pc:spChg chg="del">
          <ac:chgData name="Mark Stott" userId="410c60f0e4156418" providerId="LiveId" clId="{5C352744-5642-2349-AA92-159B47172C2E}" dt="2024-07-06T08:09:02.545" v="1630" actId="478"/>
          <ac:spMkLst>
            <pc:docMk/>
            <pc:sldMk cId="1659019916" sldId="400"/>
            <ac:spMk id="5" creationId="{66F3226D-C89D-87FC-2A23-03DB8C0C1C03}"/>
          </ac:spMkLst>
        </pc:spChg>
        <pc:spChg chg="del">
          <ac:chgData name="Mark Stott" userId="410c60f0e4156418" providerId="LiveId" clId="{5C352744-5642-2349-AA92-159B47172C2E}" dt="2024-07-06T08:09:07.719" v="1631" actId="478"/>
          <ac:spMkLst>
            <pc:docMk/>
            <pc:sldMk cId="1659019916" sldId="400"/>
            <ac:spMk id="6" creationId="{5CAA58D0-4F35-FD87-15C1-3842B851A43C}"/>
          </ac:spMkLst>
        </pc:spChg>
        <pc:picChg chg="add mod">
          <ac:chgData name="Mark Stott" userId="410c60f0e4156418" providerId="LiveId" clId="{5C352744-5642-2349-AA92-159B47172C2E}" dt="2024-07-06T08:13:52.807" v="1643" actId="1076"/>
          <ac:picMkLst>
            <pc:docMk/>
            <pc:sldMk cId="1659019916" sldId="400"/>
            <ac:picMk id="8" creationId="{291A0C32-71BA-2460-B065-43B1CF07EF0C}"/>
          </ac:picMkLst>
        </pc:picChg>
      </pc:sldChg>
      <pc:sldChg chg="addSp delSp modSp add del mod modAnim">
        <pc:chgData name="Mark Stott" userId="410c60f0e4156418" providerId="LiveId" clId="{5C352744-5642-2349-AA92-159B47172C2E}" dt="2024-07-11T16:50:10.774" v="5261" actId="2696"/>
        <pc:sldMkLst>
          <pc:docMk/>
          <pc:sldMk cId="1546408868" sldId="401"/>
        </pc:sldMkLst>
        <pc:spChg chg="mod">
          <ac:chgData name="Mark Stott" userId="410c60f0e4156418" providerId="LiveId" clId="{5C352744-5642-2349-AA92-159B47172C2E}" dt="2024-07-08T12:28:22.497" v="5221" actId="20577"/>
          <ac:spMkLst>
            <pc:docMk/>
            <pc:sldMk cId="1546408868" sldId="401"/>
            <ac:spMk id="3" creationId="{32E98C41-A71A-5DA6-23E5-98B3E7560282}"/>
          </ac:spMkLst>
        </pc:spChg>
        <pc:spChg chg="add del mod">
          <ac:chgData name="Mark Stott" userId="410c60f0e4156418" providerId="LiveId" clId="{5C352744-5642-2349-AA92-159B47172C2E}" dt="2024-07-06T08:21:16.228" v="2135"/>
          <ac:spMkLst>
            <pc:docMk/>
            <pc:sldMk cId="1546408868" sldId="401"/>
            <ac:spMk id="5" creationId="{828ED23F-25EE-792A-55CB-577B087E6F7A}"/>
          </ac:spMkLst>
        </pc:spChg>
        <pc:picChg chg="add mod">
          <ac:chgData name="Mark Stott" userId="410c60f0e4156418" providerId="LiveId" clId="{5C352744-5642-2349-AA92-159B47172C2E}" dt="2024-07-06T08:21:35.654" v="2138" actId="14100"/>
          <ac:picMkLst>
            <pc:docMk/>
            <pc:sldMk cId="1546408868" sldId="401"/>
            <ac:picMk id="6" creationId="{7CEF4698-7577-05BC-F58A-C58E8708B7B5}"/>
          </ac:picMkLst>
        </pc:picChg>
        <pc:picChg chg="del">
          <ac:chgData name="Mark Stott" userId="410c60f0e4156418" providerId="LiveId" clId="{5C352744-5642-2349-AA92-159B47172C2E}" dt="2024-07-06T08:21:08.005" v="2134" actId="478"/>
          <ac:picMkLst>
            <pc:docMk/>
            <pc:sldMk cId="1546408868" sldId="401"/>
            <ac:picMk id="8" creationId="{291A0C32-71BA-2460-B065-43B1CF07EF0C}"/>
          </ac:picMkLst>
        </pc:picChg>
      </pc:sldChg>
      <pc:sldChg chg="modSp add mod">
        <pc:chgData name="Mark Stott" userId="410c60f0e4156418" providerId="LiveId" clId="{5C352744-5642-2349-AA92-159B47172C2E}" dt="2024-07-11T16:50:18.540" v="5273" actId="20577"/>
        <pc:sldMkLst>
          <pc:docMk/>
          <pc:sldMk cId="3221360245" sldId="402"/>
        </pc:sldMkLst>
        <pc:spChg chg="mod">
          <ac:chgData name="Mark Stott" userId="410c60f0e4156418" providerId="LiveId" clId="{5C352744-5642-2349-AA92-159B47172C2E}" dt="2024-07-08T08:40:47.753" v="3416" actId="20577"/>
          <ac:spMkLst>
            <pc:docMk/>
            <pc:sldMk cId="3221360245" sldId="402"/>
            <ac:spMk id="2" creationId="{F90281E5-A556-99DA-B09D-3F8B56CF80D7}"/>
          </ac:spMkLst>
        </pc:spChg>
        <pc:spChg chg="mod">
          <ac:chgData name="Mark Stott" userId="410c60f0e4156418" providerId="LiveId" clId="{5C352744-5642-2349-AA92-159B47172C2E}" dt="2024-07-11T16:50:18.540" v="5273" actId="20577"/>
          <ac:spMkLst>
            <pc:docMk/>
            <pc:sldMk cId="3221360245" sldId="402"/>
            <ac:spMk id="3" creationId="{32E98C41-A71A-5DA6-23E5-98B3E7560282}"/>
          </ac:spMkLst>
        </pc:spChg>
      </pc:sldChg>
      <pc:sldChg chg="addSp delSp modSp add mod modAnim">
        <pc:chgData name="Mark Stott" userId="410c60f0e4156418" providerId="LiveId" clId="{5C352744-5642-2349-AA92-159B47172C2E}" dt="2024-07-08T12:30:22.489" v="5226"/>
        <pc:sldMkLst>
          <pc:docMk/>
          <pc:sldMk cId="3832530392" sldId="403"/>
        </pc:sldMkLst>
        <pc:spChg chg="mod">
          <ac:chgData name="Mark Stott" userId="410c60f0e4156418" providerId="LiveId" clId="{5C352744-5642-2349-AA92-159B47172C2E}" dt="2024-07-08T08:38:40.153" v="3290" actId="20577"/>
          <ac:spMkLst>
            <pc:docMk/>
            <pc:sldMk cId="3832530392" sldId="403"/>
            <ac:spMk id="2" creationId="{F90281E5-A556-99DA-B09D-3F8B56CF80D7}"/>
          </ac:spMkLst>
        </pc:spChg>
        <pc:spChg chg="mod">
          <ac:chgData name="Mark Stott" userId="410c60f0e4156418" providerId="LiveId" clId="{5C352744-5642-2349-AA92-159B47172C2E}" dt="2024-07-08T08:53:02.296" v="3515" actId="255"/>
          <ac:spMkLst>
            <pc:docMk/>
            <pc:sldMk cId="3832530392" sldId="403"/>
            <ac:spMk id="3" creationId="{32E98C41-A71A-5DA6-23E5-98B3E7560282}"/>
          </ac:spMkLst>
        </pc:spChg>
        <pc:spChg chg="add del mod">
          <ac:chgData name="Mark Stott" userId="410c60f0e4156418" providerId="LiveId" clId="{5C352744-5642-2349-AA92-159B47172C2E}" dt="2024-07-08T08:32:11.742" v="2874" actId="478"/>
          <ac:spMkLst>
            <pc:docMk/>
            <pc:sldMk cId="3832530392" sldId="403"/>
            <ac:spMk id="5" creationId="{A8867B08-B074-A4B0-411E-45EF1D20D947}"/>
          </ac:spMkLst>
        </pc:spChg>
        <pc:picChg chg="del">
          <ac:chgData name="Mark Stott" userId="410c60f0e4156418" providerId="LiveId" clId="{5C352744-5642-2349-AA92-159B47172C2E}" dt="2024-07-08T08:31:29.135" v="2873" actId="478"/>
          <ac:picMkLst>
            <pc:docMk/>
            <pc:sldMk cId="3832530392" sldId="403"/>
            <ac:picMk id="6" creationId="{7CEF4698-7577-05BC-F58A-C58E8708B7B5}"/>
          </ac:picMkLst>
        </pc:picChg>
        <pc:picChg chg="add mod">
          <ac:chgData name="Mark Stott" userId="410c60f0e4156418" providerId="LiveId" clId="{5C352744-5642-2349-AA92-159B47172C2E}" dt="2024-07-08T08:32:17.798" v="2876" actId="1076"/>
          <ac:picMkLst>
            <pc:docMk/>
            <pc:sldMk cId="3832530392" sldId="403"/>
            <ac:picMk id="8" creationId="{6AA2045B-C6A1-91BD-A15A-B92BD5668034}"/>
          </ac:picMkLst>
        </pc:picChg>
      </pc:sldChg>
      <pc:sldChg chg="addSp delSp modSp add mod modAnim">
        <pc:chgData name="Mark Stott" userId="410c60f0e4156418" providerId="LiveId" clId="{5C352744-5642-2349-AA92-159B47172C2E}" dt="2024-07-08T12:31:42.859" v="5235"/>
        <pc:sldMkLst>
          <pc:docMk/>
          <pc:sldMk cId="630372931" sldId="404"/>
        </pc:sldMkLst>
        <pc:spChg chg="mod">
          <ac:chgData name="Mark Stott" userId="410c60f0e4156418" providerId="LiveId" clId="{5C352744-5642-2349-AA92-159B47172C2E}" dt="2024-07-08T09:03:57.035" v="3966" actId="20577"/>
          <ac:spMkLst>
            <pc:docMk/>
            <pc:sldMk cId="630372931" sldId="404"/>
            <ac:spMk id="3" creationId="{32E98C41-A71A-5DA6-23E5-98B3E7560282}"/>
          </ac:spMkLst>
        </pc:spChg>
        <pc:picChg chg="add mod">
          <ac:chgData name="Mark Stott" userId="410c60f0e4156418" providerId="LiveId" clId="{5C352744-5642-2349-AA92-159B47172C2E}" dt="2024-07-08T08:42:24.137" v="3426" actId="1076"/>
          <ac:picMkLst>
            <pc:docMk/>
            <pc:sldMk cId="630372931" sldId="404"/>
            <ac:picMk id="4" creationId="{B9868009-1009-ECD7-374C-750DF86E6190}"/>
          </ac:picMkLst>
        </pc:picChg>
        <pc:picChg chg="del">
          <ac:chgData name="Mark Stott" userId="410c60f0e4156418" providerId="LiveId" clId="{5C352744-5642-2349-AA92-159B47172C2E}" dt="2024-07-08T08:41:49.122" v="3418" actId="478"/>
          <ac:picMkLst>
            <pc:docMk/>
            <pc:sldMk cId="630372931" sldId="404"/>
            <ac:picMk id="8" creationId="{6AA2045B-C6A1-91BD-A15A-B92BD5668034}"/>
          </ac:picMkLst>
        </pc:picChg>
      </pc:sldChg>
      <pc:sldChg chg="delSp modSp new mod modAnim">
        <pc:chgData name="Mark Stott" userId="410c60f0e4156418" providerId="LiveId" clId="{5C352744-5642-2349-AA92-159B47172C2E}" dt="2024-07-08T12:33:06.933" v="5248" actId="20577"/>
        <pc:sldMkLst>
          <pc:docMk/>
          <pc:sldMk cId="614685257" sldId="405"/>
        </pc:sldMkLst>
        <pc:spChg chg="mod">
          <ac:chgData name="Mark Stott" userId="410c60f0e4156418" providerId="LiveId" clId="{5C352744-5642-2349-AA92-159B47172C2E}" dt="2024-07-08T09:58:07.152" v="4048" actId="14100"/>
          <ac:spMkLst>
            <pc:docMk/>
            <pc:sldMk cId="614685257" sldId="405"/>
            <ac:spMk id="2" creationId="{CE532CBC-BC46-B5E0-AED6-F6D34359047F}"/>
          </ac:spMkLst>
        </pc:spChg>
        <pc:spChg chg="mod">
          <ac:chgData name="Mark Stott" userId="410c60f0e4156418" providerId="LiveId" clId="{5C352744-5642-2349-AA92-159B47172C2E}" dt="2024-07-08T12:33:06.933" v="5248" actId="20577"/>
          <ac:spMkLst>
            <pc:docMk/>
            <pc:sldMk cId="614685257" sldId="405"/>
            <ac:spMk id="3" creationId="{5ABEA1D6-10F1-7BD0-3DB3-035581494217}"/>
          </ac:spMkLst>
        </pc:spChg>
        <pc:spChg chg="del mod">
          <ac:chgData name="Mark Stott" userId="410c60f0e4156418" providerId="LiveId" clId="{5C352744-5642-2349-AA92-159B47172C2E}" dt="2024-07-08T10:18:14.724" v="5057" actId="478"/>
          <ac:spMkLst>
            <pc:docMk/>
            <pc:sldMk cId="614685257" sldId="405"/>
            <ac:spMk id="4" creationId="{454A7166-2E79-DCC1-1565-D3DD4236FF5C}"/>
          </ac:spMkLst>
        </pc:spChg>
        <pc:spChg chg="del">
          <ac:chgData name="Mark Stott" userId="410c60f0e4156418" providerId="LiveId" clId="{5C352744-5642-2349-AA92-159B47172C2E}" dt="2024-07-08T10:18:16.991" v="5058" actId="478"/>
          <ac:spMkLst>
            <pc:docMk/>
            <pc:sldMk cId="614685257" sldId="405"/>
            <ac:spMk id="5" creationId="{8BB53B0A-C96A-E7CF-B2B3-DA52BF23D20A}"/>
          </ac:spMkLst>
        </pc:spChg>
      </pc:sldChg>
    </pc:docChg>
  </pc:docChgLst>
  <pc:docChgLst>
    <pc:chgData name="Mark Stott" userId="f0ff44b6-25b1-4855-8dbc-41bddd1a71a6" providerId="ADAL" clId="{72EC5CF6-587B-4D99-AF51-1D113CE5F5EC}"/>
    <pc:docChg chg="undo custSel addSld delSld modSld sldOrd">
      <pc:chgData name="Mark Stott" userId="f0ff44b6-25b1-4855-8dbc-41bddd1a71a6" providerId="ADAL" clId="{72EC5CF6-587B-4D99-AF51-1D113CE5F5EC}" dt="2024-07-05T16:08:59.771" v="3091" actId="14100"/>
      <pc:docMkLst>
        <pc:docMk/>
      </pc:docMkLst>
      <pc:sldChg chg="modSp mod">
        <pc:chgData name="Mark Stott" userId="f0ff44b6-25b1-4855-8dbc-41bddd1a71a6" providerId="ADAL" clId="{72EC5CF6-587B-4D99-AF51-1D113CE5F5EC}" dt="2024-07-05T14:25:00.767" v="1981" actId="20577"/>
        <pc:sldMkLst>
          <pc:docMk/>
          <pc:sldMk cId="752814286" sldId="257"/>
        </pc:sldMkLst>
        <pc:spChg chg="mod">
          <ac:chgData name="Mark Stott" userId="f0ff44b6-25b1-4855-8dbc-41bddd1a71a6" providerId="ADAL" clId="{72EC5CF6-587B-4D99-AF51-1D113CE5F5EC}" dt="2024-07-05T14:25:00.767" v="1981" actId="20577"/>
          <ac:spMkLst>
            <pc:docMk/>
            <pc:sldMk cId="752814286" sldId="257"/>
            <ac:spMk id="2" creationId="{286E938C-9D94-4B05-979A-D39FFC457291}"/>
          </ac:spMkLst>
        </pc:spChg>
      </pc:sldChg>
      <pc:sldChg chg="delSp modSp mod modAnim">
        <pc:chgData name="Mark Stott" userId="f0ff44b6-25b1-4855-8dbc-41bddd1a71a6" providerId="ADAL" clId="{72EC5CF6-587B-4D99-AF51-1D113CE5F5EC}" dt="2024-07-05T13:30:25.256" v="918" actId="20577"/>
        <pc:sldMkLst>
          <pc:docMk/>
          <pc:sldMk cId="560021826" sldId="317"/>
        </pc:sldMkLst>
        <pc:spChg chg="del mod">
          <ac:chgData name="Mark Stott" userId="f0ff44b6-25b1-4855-8dbc-41bddd1a71a6" providerId="ADAL" clId="{72EC5CF6-587B-4D99-AF51-1D113CE5F5EC}" dt="2024-07-05T13:18:33.369" v="347" actId="478"/>
          <ac:spMkLst>
            <pc:docMk/>
            <pc:sldMk cId="560021826" sldId="317"/>
            <ac:spMk id="2" creationId="{2910D835-B454-4270-BB35-86A187307E6F}"/>
          </ac:spMkLst>
        </pc:spChg>
        <pc:spChg chg="del mod">
          <ac:chgData name="Mark Stott" userId="f0ff44b6-25b1-4855-8dbc-41bddd1a71a6" providerId="ADAL" clId="{72EC5CF6-587B-4D99-AF51-1D113CE5F5EC}" dt="2024-07-05T13:18:40.122" v="348" actId="478"/>
          <ac:spMkLst>
            <pc:docMk/>
            <pc:sldMk cId="560021826" sldId="317"/>
            <ac:spMk id="3" creationId="{7F7F653B-90B5-4F47-A33F-93DCB2EF68C2}"/>
          </ac:spMkLst>
        </pc:spChg>
        <pc:spChg chg="mod">
          <ac:chgData name="Mark Stott" userId="f0ff44b6-25b1-4855-8dbc-41bddd1a71a6" providerId="ADAL" clId="{72EC5CF6-587B-4D99-AF51-1D113CE5F5EC}" dt="2024-07-05T13:20:07.367" v="394" actId="27636"/>
          <ac:spMkLst>
            <pc:docMk/>
            <pc:sldMk cId="560021826" sldId="317"/>
            <ac:spMk id="15" creationId="{40F1DF5B-353A-4270-8C10-6A1509441174}"/>
          </ac:spMkLst>
        </pc:spChg>
        <pc:spChg chg="mod">
          <ac:chgData name="Mark Stott" userId="f0ff44b6-25b1-4855-8dbc-41bddd1a71a6" providerId="ADAL" clId="{72EC5CF6-587B-4D99-AF51-1D113CE5F5EC}" dt="2024-07-05T13:30:25.256" v="918" actId="20577"/>
          <ac:spMkLst>
            <pc:docMk/>
            <pc:sldMk cId="560021826" sldId="317"/>
            <ac:spMk id="16" creationId="{4BDCF583-1D5D-4235-97C2-39272B80A0B1}"/>
          </ac:spMkLst>
        </pc:spChg>
        <pc:picChg chg="mod">
          <ac:chgData name="Mark Stott" userId="f0ff44b6-25b1-4855-8dbc-41bddd1a71a6" providerId="ADAL" clId="{72EC5CF6-587B-4D99-AF51-1D113CE5F5EC}" dt="2024-07-05T13:20:22.562" v="396" actId="1076"/>
          <ac:picMkLst>
            <pc:docMk/>
            <pc:sldMk cId="560021826" sldId="317"/>
            <ac:picMk id="8" creationId="{5FED7C55-F545-49A1-90FD-D853A25AB453}"/>
          </ac:picMkLst>
        </pc:picChg>
      </pc:sldChg>
      <pc:sldChg chg="addSp delSp modSp mod ord">
        <pc:chgData name="Mark Stott" userId="f0ff44b6-25b1-4855-8dbc-41bddd1a71a6" providerId="ADAL" clId="{72EC5CF6-587B-4D99-AF51-1D113CE5F5EC}" dt="2024-07-05T13:34:43.751" v="982" actId="6549"/>
        <pc:sldMkLst>
          <pc:docMk/>
          <pc:sldMk cId="2158886557" sldId="384"/>
        </pc:sldMkLst>
        <pc:spChg chg="add del mod">
          <ac:chgData name="Mark Stott" userId="f0ff44b6-25b1-4855-8dbc-41bddd1a71a6" providerId="ADAL" clId="{72EC5CF6-587B-4D99-AF51-1D113CE5F5EC}" dt="2024-07-05T13:08:33.379" v="10" actId="22"/>
          <ac:spMkLst>
            <pc:docMk/>
            <pc:sldMk cId="2158886557" sldId="384"/>
            <ac:spMk id="3" creationId="{6AB01E1F-634C-20F2-168C-68146C196D85}"/>
          </ac:spMkLst>
        </pc:spChg>
        <pc:spChg chg="add del mod">
          <ac:chgData name="Mark Stott" userId="f0ff44b6-25b1-4855-8dbc-41bddd1a71a6" providerId="ADAL" clId="{72EC5CF6-587B-4D99-AF51-1D113CE5F5EC}" dt="2024-07-05T13:06:31.412" v="6" actId="478"/>
          <ac:spMkLst>
            <pc:docMk/>
            <pc:sldMk cId="2158886557" sldId="384"/>
            <ac:spMk id="5" creationId="{FFE433B1-0E09-9A68-CA41-94D4A1BEF15B}"/>
          </ac:spMkLst>
        </pc:spChg>
        <pc:spChg chg="add del mod">
          <ac:chgData name="Mark Stott" userId="f0ff44b6-25b1-4855-8dbc-41bddd1a71a6" providerId="ADAL" clId="{72EC5CF6-587B-4D99-AF51-1D113CE5F5EC}" dt="2024-07-05T13:11:27.451" v="14" actId="22"/>
          <ac:spMkLst>
            <pc:docMk/>
            <pc:sldMk cId="2158886557" sldId="384"/>
            <ac:spMk id="8" creationId="{CB68D1AB-A713-F896-181D-979205B2B171}"/>
          </ac:spMkLst>
        </pc:spChg>
        <pc:spChg chg="add del mod">
          <ac:chgData name="Mark Stott" userId="f0ff44b6-25b1-4855-8dbc-41bddd1a71a6" providerId="ADAL" clId="{72EC5CF6-587B-4D99-AF51-1D113CE5F5EC}" dt="2024-07-05T13:06:36.052" v="8" actId="478"/>
          <ac:spMkLst>
            <pc:docMk/>
            <pc:sldMk cId="2158886557" sldId="384"/>
            <ac:spMk id="10" creationId="{8E36E4F8-3BDB-CA3D-F7C7-F60C6A6B79D1}"/>
          </ac:spMkLst>
        </pc:spChg>
        <pc:spChg chg="mod">
          <ac:chgData name="Mark Stott" userId="f0ff44b6-25b1-4855-8dbc-41bddd1a71a6" providerId="ADAL" clId="{72EC5CF6-587B-4D99-AF51-1D113CE5F5EC}" dt="2024-07-05T13:13:48.570" v="232" actId="20577"/>
          <ac:spMkLst>
            <pc:docMk/>
            <pc:sldMk cId="2158886557" sldId="384"/>
            <ac:spMk id="11" creationId="{23418ADF-358F-4647-A511-FCFFEDA83429}"/>
          </ac:spMkLst>
        </pc:spChg>
        <pc:spChg chg="mod">
          <ac:chgData name="Mark Stott" userId="f0ff44b6-25b1-4855-8dbc-41bddd1a71a6" providerId="ADAL" clId="{72EC5CF6-587B-4D99-AF51-1D113CE5F5EC}" dt="2024-07-05T13:34:43.751" v="982" actId="6549"/>
          <ac:spMkLst>
            <pc:docMk/>
            <pc:sldMk cId="2158886557" sldId="384"/>
            <ac:spMk id="12" creationId="{E5127060-CDBF-435F-9009-A5451CCE305D}"/>
          </ac:spMkLst>
        </pc:spChg>
        <pc:spChg chg="add del mod">
          <ac:chgData name="Mark Stott" userId="f0ff44b6-25b1-4855-8dbc-41bddd1a71a6" providerId="ADAL" clId="{72EC5CF6-587B-4D99-AF51-1D113CE5F5EC}" dt="2024-07-05T13:10:06.313" v="13" actId="22"/>
          <ac:spMkLst>
            <pc:docMk/>
            <pc:sldMk cId="2158886557" sldId="384"/>
            <ac:spMk id="16" creationId="{770674A6-874A-2294-864D-F6BEBE46B394}"/>
          </ac:spMkLst>
        </pc:spChg>
        <pc:picChg chg="add del mod ord">
          <ac:chgData name="Mark Stott" userId="f0ff44b6-25b1-4855-8dbc-41bddd1a71a6" providerId="ADAL" clId="{72EC5CF6-587B-4D99-AF51-1D113CE5F5EC}" dt="2024-07-05T13:08:49.811" v="11" actId="478"/>
          <ac:picMkLst>
            <pc:docMk/>
            <pc:sldMk cId="2158886557" sldId="384"/>
            <ac:picMk id="14" creationId="{14143853-9585-CCEC-C601-B9267260C4F4}"/>
          </ac:picMkLst>
        </pc:picChg>
        <pc:picChg chg="del">
          <ac:chgData name="Mark Stott" userId="f0ff44b6-25b1-4855-8dbc-41bddd1a71a6" providerId="ADAL" clId="{72EC5CF6-587B-4D99-AF51-1D113CE5F5EC}" dt="2024-07-05T13:06:27.095" v="2" actId="478"/>
          <ac:picMkLst>
            <pc:docMk/>
            <pc:sldMk cId="2158886557" sldId="384"/>
            <ac:picMk id="18" creationId="{E2536017-F539-430C-A901-70AB81CA612A}"/>
          </ac:picMkLst>
        </pc:picChg>
        <pc:picChg chg="add mod ord">
          <ac:chgData name="Mark Stott" userId="f0ff44b6-25b1-4855-8dbc-41bddd1a71a6" providerId="ADAL" clId="{72EC5CF6-587B-4D99-AF51-1D113CE5F5EC}" dt="2024-07-05T13:34:00.451" v="949" actId="14100"/>
          <ac:picMkLst>
            <pc:docMk/>
            <pc:sldMk cId="2158886557" sldId="384"/>
            <ac:picMk id="19" creationId="{C3328B9B-35DA-5901-7E2E-35254D45EDFC}"/>
          </ac:picMkLst>
        </pc:picChg>
        <pc:picChg chg="del">
          <ac:chgData name="Mark Stott" userId="f0ff44b6-25b1-4855-8dbc-41bddd1a71a6" providerId="ADAL" clId="{72EC5CF6-587B-4D99-AF51-1D113CE5F5EC}" dt="2024-07-05T13:06:27.780" v="3" actId="478"/>
          <ac:picMkLst>
            <pc:docMk/>
            <pc:sldMk cId="2158886557" sldId="384"/>
            <ac:picMk id="20" creationId="{528A7D8D-1AB5-46C4-93FA-D92C2FD51692}"/>
          </ac:picMkLst>
        </pc:picChg>
        <pc:picChg chg="add mod ord">
          <ac:chgData name="Mark Stott" userId="f0ff44b6-25b1-4855-8dbc-41bddd1a71a6" providerId="ADAL" clId="{72EC5CF6-587B-4D99-AF51-1D113CE5F5EC}" dt="2024-07-05T13:34:09.685" v="951" actId="14100"/>
          <ac:picMkLst>
            <pc:docMk/>
            <pc:sldMk cId="2158886557" sldId="384"/>
            <ac:picMk id="22" creationId="{C9D14180-D0C8-21F9-B92A-95002673E1C5}"/>
          </ac:picMkLst>
        </pc:picChg>
        <pc:picChg chg="del">
          <ac:chgData name="Mark Stott" userId="f0ff44b6-25b1-4855-8dbc-41bddd1a71a6" providerId="ADAL" clId="{72EC5CF6-587B-4D99-AF51-1D113CE5F5EC}" dt="2024-07-05T13:06:28.876" v="4" actId="478"/>
          <ac:picMkLst>
            <pc:docMk/>
            <pc:sldMk cId="2158886557" sldId="384"/>
            <ac:picMk id="23" creationId="{2B3C4F95-A0FA-45D9-BF43-1C398F65B891}"/>
          </ac:picMkLst>
        </pc:picChg>
        <pc:picChg chg="del">
          <ac:chgData name="Mark Stott" userId="f0ff44b6-25b1-4855-8dbc-41bddd1a71a6" providerId="ADAL" clId="{72EC5CF6-587B-4D99-AF51-1D113CE5F5EC}" dt="2024-07-05T13:06:29.597" v="5" actId="478"/>
          <ac:picMkLst>
            <pc:docMk/>
            <pc:sldMk cId="2158886557" sldId="384"/>
            <ac:picMk id="25" creationId="{B7353C46-ACC1-4078-85C2-26B57B0E58B7}"/>
          </ac:picMkLst>
        </pc:picChg>
      </pc:sldChg>
      <pc:sldChg chg="modSp mod">
        <pc:chgData name="Mark Stott" userId="f0ff44b6-25b1-4855-8dbc-41bddd1a71a6" providerId="ADAL" clId="{72EC5CF6-587B-4D99-AF51-1D113CE5F5EC}" dt="2024-07-05T13:16:27.809" v="290" actId="20577"/>
        <pc:sldMkLst>
          <pc:docMk/>
          <pc:sldMk cId="2313234867" sldId="389"/>
        </pc:sldMkLst>
        <pc:spChg chg="mod">
          <ac:chgData name="Mark Stott" userId="f0ff44b6-25b1-4855-8dbc-41bddd1a71a6" providerId="ADAL" clId="{72EC5CF6-587B-4D99-AF51-1D113CE5F5EC}" dt="2024-07-05T13:16:27.809" v="290" actId="20577"/>
          <ac:spMkLst>
            <pc:docMk/>
            <pc:sldMk cId="2313234867" sldId="389"/>
            <ac:spMk id="3" creationId="{D3B60D6F-4D0F-4D33-B2A7-159C8583FF00}"/>
          </ac:spMkLst>
        </pc:spChg>
      </pc:sldChg>
      <pc:sldChg chg="modSp new del mod">
        <pc:chgData name="Mark Stott" userId="f0ff44b6-25b1-4855-8dbc-41bddd1a71a6" providerId="ADAL" clId="{72EC5CF6-587B-4D99-AF51-1D113CE5F5EC}" dt="2024-07-05T13:31:29.124" v="920" actId="47"/>
        <pc:sldMkLst>
          <pc:docMk/>
          <pc:sldMk cId="3475107044" sldId="392"/>
        </pc:sldMkLst>
        <pc:spChg chg="mod">
          <ac:chgData name="Mark Stott" userId="f0ff44b6-25b1-4855-8dbc-41bddd1a71a6" providerId="ADAL" clId="{72EC5CF6-587B-4D99-AF51-1D113CE5F5EC}" dt="2024-07-05T13:19:47.497" v="391" actId="20577"/>
          <ac:spMkLst>
            <pc:docMk/>
            <pc:sldMk cId="3475107044" sldId="392"/>
            <ac:spMk id="2" creationId="{4BB52410-6F49-3A6F-46B6-10A55AA0EED2}"/>
          </ac:spMkLst>
        </pc:spChg>
      </pc:sldChg>
      <pc:sldChg chg="addSp delSp modSp new mod modAnim">
        <pc:chgData name="Mark Stott" userId="f0ff44b6-25b1-4855-8dbc-41bddd1a71a6" providerId="ADAL" clId="{72EC5CF6-587B-4D99-AF51-1D113CE5F5EC}" dt="2024-07-05T15:51:06.202" v="2488"/>
        <pc:sldMkLst>
          <pc:docMk/>
          <pc:sldMk cId="3850566395" sldId="393"/>
        </pc:sldMkLst>
        <pc:spChg chg="mod">
          <ac:chgData name="Mark Stott" userId="f0ff44b6-25b1-4855-8dbc-41bddd1a71a6" providerId="ADAL" clId="{72EC5CF6-587B-4D99-AF51-1D113CE5F5EC}" dt="2024-07-05T13:31:44.608" v="939" actId="14100"/>
          <ac:spMkLst>
            <pc:docMk/>
            <pc:sldMk cId="3850566395" sldId="393"/>
            <ac:spMk id="2" creationId="{0B23B29F-662B-A30F-3339-E6617E62F72B}"/>
          </ac:spMkLst>
        </pc:spChg>
        <pc:spChg chg="mod">
          <ac:chgData name="Mark Stott" userId="f0ff44b6-25b1-4855-8dbc-41bddd1a71a6" providerId="ADAL" clId="{72EC5CF6-587B-4D99-AF51-1D113CE5F5EC}" dt="2024-07-05T13:51:00.652" v="1612" actId="14100"/>
          <ac:spMkLst>
            <pc:docMk/>
            <pc:sldMk cId="3850566395" sldId="393"/>
            <ac:spMk id="3" creationId="{4937BA07-6653-D85F-6AF2-08CCA8ED67C4}"/>
          </ac:spMkLst>
        </pc:spChg>
        <pc:spChg chg="del mod">
          <ac:chgData name="Mark Stott" userId="f0ff44b6-25b1-4855-8dbc-41bddd1a71a6" providerId="ADAL" clId="{72EC5CF6-587B-4D99-AF51-1D113CE5F5EC}" dt="2024-07-05T13:50:45.324" v="1610" actId="478"/>
          <ac:spMkLst>
            <pc:docMk/>
            <pc:sldMk cId="3850566395" sldId="393"/>
            <ac:spMk id="4" creationId="{372E8F54-E826-3E47-6499-83952926AD5D}"/>
          </ac:spMkLst>
        </pc:spChg>
        <pc:spChg chg="del">
          <ac:chgData name="Mark Stott" userId="f0ff44b6-25b1-4855-8dbc-41bddd1a71a6" providerId="ADAL" clId="{72EC5CF6-587B-4D99-AF51-1D113CE5F5EC}" dt="2024-07-05T13:32:35.936" v="942" actId="478"/>
          <ac:spMkLst>
            <pc:docMk/>
            <pc:sldMk cId="3850566395" sldId="393"/>
            <ac:spMk id="5" creationId="{8E57C608-87DC-A5D9-0719-1590E8D38C97}"/>
          </ac:spMkLst>
        </pc:spChg>
        <pc:spChg chg="del">
          <ac:chgData name="Mark Stott" userId="f0ff44b6-25b1-4855-8dbc-41bddd1a71a6" providerId="ADAL" clId="{72EC5CF6-587B-4D99-AF51-1D113CE5F5EC}" dt="2024-07-05T13:32:41.447" v="943" actId="478"/>
          <ac:spMkLst>
            <pc:docMk/>
            <pc:sldMk cId="3850566395" sldId="393"/>
            <ac:spMk id="6" creationId="{23155B5E-5DBB-B1F3-1E4C-EE8D5C2088ED}"/>
          </ac:spMkLst>
        </pc:spChg>
        <pc:picChg chg="add mod">
          <ac:chgData name="Mark Stott" userId="f0ff44b6-25b1-4855-8dbc-41bddd1a71a6" providerId="ADAL" clId="{72EC5CF6-587B-4D99-AF51-1D113CE5F5EC}" dt="2024-07-05T13:51:09.852" v="1614" actId="14100"/>
          <ac:picMkLst>
            <pc:docMk/>
            <pc:sldMk cId="3850566395" sldId="393"/>
            <ac:picMk id="9" creationId="{FAE63CC1-DACB-C475-3A24-A03C0A16189D}"/>
          </ac:picMkLst>
        </pc:picChg>
      </pc:sldChg>
      <pc:sldChg chg="addSp delSp modSp new mod modAnim">
        <pc:chgData name="Mark Stott" userId="f0ff44b6-25b1-4855-8dbc-41bddd1a71a6" providerId="ADAL" clId="{72EC5CF6-587B-4D99-AF51-1D113CE5F5EC}" dt="2024-07-05T15:50:45.071" v="2484"/>
        <pc:sldMkLst>
          <pc:docMk/>
          <pc:sldMk cId="2809244293" sldId="394"/>
        </pc:sldMkLst>
        <pc:spChg chg="mod">
          <ac:chgData name="Mark Stott" userId="f0ff44b6-25b1-4855-8dbc-41bddd1a71a6" providerId="ADAL" clId="{72EC5CF6-587B-4D99-AF51-1D113CE5F5EC}" dt="2024-07-05T13:55:00.285" v="1634" actId="14100"/>
          <ac:spMkLst>
            <pc:docMk/>
            <pc:sldMk cId="2809244293" sldId="394"/>
            <ac:spMk id="2" creationId="{70512B7F-28E4-7D8B-4D0A-02AC45911DBF}"/>
          </ac:spMkLst>
        </pc:spChg>
        <pc:spChg chg="mod">
          <ac:chgData name="Mark Stott" userId="f0ff44b6-25b1-4855-8dbc-41bddd1a71a6" providerId="ADAL" clId="{72EC5CF6-587B-4D99-AF51-1D113CE5F5EC}" dt="2024-07-05T15:25:19.719" v="2062" actId="20577"/>
          <ac:spMkLst>
            <pc:docMk/>
            <pc:sldMk cId="2809244293" sldId="394"/>
            <ac:spMk id="3" creationId="{56DFC550-9349-D1C4-B374-AB54F5048700}"/>
          </ac:spMkLst>
        </pc:spChg>
        <pc:spChg chg="del mod">
          <ac:chgData name="Mark Stott" userId="f0ff44b6-25b1-4855-8dbc-41bddd1a71a6" providerId="ADAL" clId="{72EC5CF6-587B-4D99-AF51-1D113CE5F5EC}" dt="2024-07-05T13:56:49.612" v="1640" actId="478"/>
          <ac:spMkLst>
            <pc:docMk/>
            <pc:sldMk cId="2809244293" sldId="394"/>
            <ac:spMk id="4" creationId="{15D31AA8-D2D3-6DCA-B664-631A978E8E03}"/>
          </ac:spMkLst>
        </pc:spChg>
        <pc:spChg chg="del">
          <ac:chgData name="Mark Stott" userId="f0ff44b6-25b1-4855-8dbc-41bddd1a71a6" providerId="ADAL" clId="{72EC5CF6-587B-4D99-AF51-1D113CE5F5EC}" dt="2024-07-05T13:55:12.885" v="1637" actId="478"/>
          <ac:spMkLst>
            <pc:docMk/>
            <pc:sldMk cId="2809244293" sldId="394"/>
            <ac:spMk id="5" creationId="{FC7B6B54-FC1E-68A5-A6A4-05F38BE195D2}"/>
          </ac:spMkLst>
        </pc:spChg>
        <pc:spChg chg="del">
          <ac:chgData name="Mark Stott" userId="f0ff44b6-25b1-4855-8dbc-41bddd1a71a6" providerId="ADAL" clId="{72EC5CF6-587B-4D99-AF51-1D113CE5F5EC}" dt="2024-07-05T13:55:15.963" v="1638" actId="478"/>
          <ac:spMkLst>
            <pc:docMk/>
            <pc:sldMk cId="2809244293" sldId="394"/>
            <ac:spMk id="6" creationId="{C6284EDC-9118-29B4-8B89-A83ED2508B0B}"/>
          </ac:spMkLst>
        </pc:spChg>
        <pc:picChg chg="add del mod">
          <ac:chgData name="Mark Stott" userId="f0ff44b6-25b1-4855-8dbc-41bddd1a71a6" providerId="ADAL" clId="{72EC5CF6-587B-4D99-AF51-1D113CE5F5EC}" dt="2024-07-05T13:57:40.027" v="1644" actId="478"/>
          <ac:picMkLst>
            <pc:docMk/>
            <pc:sldMk cId="2809244293" sldId="394"/>
            <ac:picMk id="9" creationId="{1A6D5064-CDDC-84FA-9DC5-C68C2DED638A}"/>
          </ac:picMkLst>
        </pc:picChg>
        <pc:picChg chg="add mod">
          <ac:chgData name="Mark Stott" userId="f0ff44b6-25b1-4855-8dbc-41bddd1a71a6" providerId="ADAL" clId="{72EC5CF6-587B-4D99-AF51-1D113CE5F5EC}" dt="2024-07-05T13:57:53.165" v="1646" actId="1076"/>
          <ac:picMkLst>
            <pc:docMk/>
            <pc:sldMk cId="2809244293" sldId="394"/>
            <ac:picMk id="11" creationId="{8FAB710D-039F-2764-A18B-AB739C68B175}"/>
          </ac:picMkLst>
        </pc:picChg>
      </pc:sldChg>
      <pc:sldChg chg="addSp delSp modSp add mod">
        <pc:chgData name="Mark Stott" userId="f0ff44b6-25b1-4855-8dbc-41bddd1a71a6" providerId="ADAL" clId="{72EC5CF6-587B-4D99-AF51-1D113CE5F5EC}" dt="2024-07-05T15:50:15.435" v="2483" actId="20577"/>
        <pc:sldMkLst>
          <pc:docMk/>
          <pc:sldMk cId="2932536098" sldId="395"/>
        </pc:sldMkLst>
        <pc:spChg chg="mod">
          <ac:chgData name="Mark Stott" userId="f0ff44b6-25b1-4855-8dbc-41bddd1a71a6" providerId="ADAL" clId="{72EC5CF6-587B-4D99-AF51-1D113CE5F5EC}" dt="2024-07-05T15:25:33.302" v="2076" actId="20577"/>
          <ac:spMkLst>
            <pc:docMk/>
            <pc:sldMk cId="2932536098" sldId="395"/>
            <ac:spMk id="2" creationId="{70512B7F-28E4-7D8B-4D0A-02AC45911DBF}"/>
          </ac:spMkLst>
        </pc:spChg>
        <pc:spChg chg="mod">
          <ac:chgData name="Mark Stott" userId="f0ff44b6-25b1-4855-8dbc-41bddd1a71a6" providerId="ADAL" clId="{72EC5CF6-587B-4D99-AF51-1D113CE5F5EC}" dt="2024-07-05T15:50:15.435" v="2483" actId="20577"/>
          <ac:spMkLst>
            <pc:docMk/>
            <pc:sldMk cId="2932536098" sldId="395"/>
            <ac:spMk id="3" creationId="{56DFC550-9349-D1C4-B374-AB54F5048700}"/>
          </ac:spMkLst>
        </pc:spChg>
        <pc:picChg chg="add mod">
          <ac:chgData name="Mark Stott" userId="f0ff44b6-25b1-4855-8dbc-41bddd1a71a6" providerId="ADAL" clId="{72EC5CF6-587B-4D99-AF51-1D113CE5F5EC}" dt="2024-07-05T15:29:26.164" v="2079" actId="1076"/>
          <ac:picMkLst>
            <pc:docMk/>
            <pc:sldMk cId="2932536098" sldId="395"/>
            <ac:picMk id="5" creationId="{D5C351F0-F0F6-B65E-1691-C33748F6C199}"/>
          </ac:picMkLst>
        </pc:picChg>
        <pc:picChg chg="add mod">
          <ac:chgData name="Mark Stott" userId="f0ff44b6-25b1-4855-8dbc-41bddd1a71a6" providerId="ADAL" clId="{72EC5CF6-587B-4D99-AF51-1D113CE5F5EC}" dt="2024-07-05T15:30:22.022" v="2086" actId="1076"/>
          <ac:picMkLst>
            <pc:docMk/>
            <pc:sldMk cId="2932536098" sldId="395"/>
            <ac:picMk id="8" creationId="{4BE85B50-77E8-6EEF-BD71-0DD3B71D441E}"/>
          </ac:picMkLst>
        </pc:picChg>
        <pc:picChg chg="del">
          <ac:chgData name="Mark Stott" userId="f0ff44b6-25b1-4855-8dbc-41bddd1a71a6" providerId="ADAL" clId="{72EC5CF6-587B-4D99-AF51-1D113CE5F5EC}" dt="2024-07-05T15:28:50.310" v="2077" actId="478"/>
          <ac:picMkLst>
            <pc:docMk/>
            <pc:sldMk cId="2932536098" sldId="395"/>
            <ac:picMk id="11" creationId="{8FAB710D-039F-2764-A18B-AB739C68B175}"/>
          </ac:picMkLst>
        </pc:picChg>
      </pc:sldChg>
      <pc:sldChg chg="addSp delSp modSp add mod ord modAnim">
        <pc:chgData name="Mark Stott" userId="f0ff44b6-25b1-4855-8dbc-41bddd1a71a6" providerId="ADAL" clId="{72EC5CF6-587B-4D99-AF51-1D113CE5F5EC}" dt="2024-07-05T15:57:59.897" v="2685" actId="20577"/>
        <pc:sldMkLst>
          <pc:docMk/>
          <pc:sldMk cId="779369601" sldId="396"/>
        </pc:sldMkLst>
        <pc:spChg chg="mod">
          <ac:chgData name="Mark Stott" userId="f0ff44b6-25b1-4855-8dbc-41bddd1a71a6" providerId="ADAL" clId="{72EC5CF6-587B-4D99-AF51-1D113CE5F5EC}" dt="2024-07-05T15:53:13.475" v="2506" actId="20577"/>
          <ac:spMkLst>
            <pc:docMk/>
            <pc:sldMk cId="779369601" sldId="396"/>
            <ac:spMk id="2" creationId="{70512B7F-28E4-7D8B-4D0A-02AC45911DBF}"/>
          </ac:spMkLst>
        </pc:spChg>
        <pc:spChg chg="mod">
          <ac:chgData name="Mark Stott" userId="f0ff44b6-25b1-4855-8dbc-41bddd1a71a6" providerId="ADAL" clId="{72EC5CF6-587B-4D99-AF51-1D113CE5F5EC}" dt="2024-07-05T15:57:59.897" v="2685" actId="20577"/>
          <ac:spMkLst>
            <pc:docMk/>
            <pc:sldMk cId="779369601" sldId="396"/>
            <ac:spMk id="3" creationId="{56DFC550-9349-D1C4-B374-AB54F5048700}"/>
          </ac:spMkLst>
        </pc:spChg>
        <pc:picChg chg="add mod">
          <ac:chgData name="Mark Stott" userId="f0ff44b6-25b1-4855-8dbc-41bddd1a71a6" providerId="ADAL" clId="{72EC5CF6-587B-4D99-AF51-1D113CE5F5EC}" dt="2024-07-05T15:55:06.775" v="2510" actId="1076"/>
          <ac:picMkLst>
            <pc:docMk/>
            <pc:sldMk cId="779369601" sldId="396"/>
            <ac:picMk id="5" creationId="{3263E029-76B0-934C-A30C-98C355D5EBCE}"/>
          </ac:picMkLst>
        </pc:picChg>
        <pc:picChg chg="del">
          <ac:chgData name="Mark Stott" userId="f0ff44b6-25b1-4855-8dbc-41bddd1a71a6" providerId="ADAL" clId="{72EC5CF6-587B-4D99-AF51-1D113CE5F5EC}" dt="2024-07-05T15:53:20.113" v="2507" actId="478"/>
          <ac:picMkLst>
            <pc:docMk/>
            <pc:sldMk cId="779369601" sldId="396"/>
            <ac:picMk id="11" creationId="{8FAB710D-039F-2764-A18B-AB739C68B175}"/>
          </ac:picMkLst>
        </pc:picChg>
      </pc:sldChg>
      <pc:sldChg chg="addSp delSp modSp add mod modAnim">
        <pc:chgData name="Mark Stott" userId="f0ff44b6-25b1-4855-8dbc-41bddd1a71a6" providerId="ADAL" clId="{72EC5CF6-587B-4D99-AF51-1D113CE5F5EC}" dt="2024-07-05T16:03:56.713" v="3079" actId="20577"/>
        <pc:sldMkLst>
          <pc:docMk/>
          <pc:sldMk cId="3016823711" sldId="397"/>
        </pc:sldMkLst>
        <pc:spChg chg="mod">
          <ac:chgData name="Mark Stott" userId="f0ff44b6-25b1-4855-8dbc-41bddd1a71a6" providerId="ADAL" clId="{72EC5CF6-587B-4D99-AF51-1D113CE5F5EC}" dt="2024-07-05T16:03:56.713" v="3079" actId="20577"/>
          <ac:spMkLst>
            <pc:docMk/>
            <pc:sldMk cId="3016823711" sldId="397"/>
            <ac:spMk id="3" creationId="{56DFC550-9349-D1C4-B374-AB54F5048700}"/>
          </ac:spMkLst>
        </pc:spChg>
        <pc:picChg chg="del">
          <ac:chgData name="Mark Stott" userId="f0ff44b6-25b1-4855-8dbc-41bddd1a71a6" providerId="ADAL" clId="{72EC5CF6-587B-4D99-AF51-1D113CE5F5EC}" dt="2024-07-05T15:59:16.784" v="2689" actId="478"/>
          <ac:picMkLst>
            <pc:docMk/>
            <pc:sldMk cId="3016823711" sldId="397"/>
            <ac:picMk id="5" creationId="{3263E029-76B0-934C-A30C-98C355D5EBCE}"/>
          </ac:picMkLst>
        </pc:picChg>
        <pc:picChg chg="add mod">
          <ac:chgData name="Mark Stott" userId="f0ff44b6-25b1-4855-8dbc-41bddd1a71a6" providerId="ADAL" clId="{72EC5CF6-587B-4D99-AF51-1D113CE5F5EC}" dt="2024-07-05T15:59:22.157" v="2690" actId="1076"/>
          <ac:picMkLst>
            <pc:docMk/>
            <pc:sldMk cId="3016823711" sldId="397"/>
            <ac:picMk id="6" creationId="{C38A08DD-E7BA-40A1-21B1-8CB718FE9311}"/>
          </ac:picMkLst>
        </pc:picChg>
      </pc:sldChg>
      <pc:sldChg chg="addSp delSp modSp add mod modAnim">
        <pc:chgData name="Mark Stott" userId="f0ff44b6-25b1-4855-8dbc-41bddd1a71a6" providerId="ADAL" clId="{72EC5CF6-587B-4D99-AF51-1D113CE5F5EC}" dt="2024-07-05T16:08:59.771" v="3091" actId="14100"/>
        <pc:sldMkLst>
          <pc:docMk/>
          <pc:sldMk cId="3062525793" sldId="398"/>
        </pc:sldMkLst>
        <pc:spChg chg="mod">
          <ac:chgData name="Mark Stott" userId="f0ff44b6-25b1-4855-8dbc-41bddd1a71a6" providerId="ADAL" clId="{72EC5CF6-587B-4D99-AF51-1D113CE5F5EC}" dt="2024-07-05T16:08:59.771" v="3091" actId="14100"/>
          <ac:spMkLst>
            <pc:docMk/>
            <pc:sldMk cId="3062525793" sldId="398"/>
            <ac:spMk id="3" creationId="{56DFC550-9349-D1C4-B374-AB54F5048700}"/>
          </ac:spMkLst>
        </pc:spChg>
        <pc:picChg chg="add del mod">
          <ac:chgData name="Mark Stott" userId="f0ff44b6-25b1-4855-8dbc-41bddd1a71a6" providerId="ADAL" clId="{72EC5CF6-587B-4D99-AF51-1D113CE5F5EC}" dt="2024-07-05T16:08:32.185" v="3086" actId="478"/>
          <ac:picMkLst>
            <pc:docMk/>
            <pc:sldMk cId="3062525793" sldId="398"/>
            <ac:picMk id="5" creationId="{0EA67430-1294-0836-30CB-8B2630403CC3}"/>
          </ac:picMkLst>
        </pc:picChg>
        <pc:picChg chg="del">
          <ac:chgData name="Mark Stott" userId="f0ff44b6-25b1-4855-8dbc-41bddd1a71a6" providerId="ADAL" clId="{72EC5CF6-587B-4D99-AF51-1D113CE5F5EC}" dt="2024-07-05T16:07:20.232" v="3081" actId="478"/>
          <ac:picMkLst>
            <pc:docMk/>
            <pc:sldMk cId="3062525793" sldId="398"/>
            <ac:picMk id="6" creationId="{C38A08DD-E7BA-40A1-21B1-8CB718FE9311}"/>
          </ac:picMkLst>
        </pc:picChg>
        <pc:picChg chg="add mod">
          <ac:chgData name="Mark Stott" userId="f0ff44b6-25b1-4855-8dbc-41bddd1a71a6" providerId="ADAL" clId="{72EC5CF6-587B-4D99-AF51-1D113CE5F5EC}" dt="2024-07-05T16:08:55.242" v="3090" actId="1076"/>
          <ac:picMkLst>
            <pc:docMk/>
            <pc:sldMk cId="3062525793" sldId="398"/>
            <ac:picMk id="9" creationId="{D10167F2-1D65-C7CB-EBBC-DF3063BD6DB2}"/>
          </ac:picMkLst>
        </pc:picChg>
      </pc:sldChg>
      <pc:sldChg chg="add">
        <pc:chgData name="Mark Stott" userId="f0ff44b6-25b1-4855-8dbc-41bddd1a71a6" providerId="ADAL" clId="{72EC5CF6-587B-4D99-AF51-1D113CE5F5EC}" dt="2024-07-05T16:07:47.891" v="3085" actId="2890"/>
        <pc:sldMkLst>
          <pc:docMk/>
          <pc:sldMk cId="3818410447" sldId="399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1471C2C-1567-47F4-803E-468024209D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8F5B09-2954-46C6-97BB-9E10649FE2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BE77BE8-C92C-4478-BEC0-BA685856F54D}" type="datetime1">
              <a:rPr lang="en-GB" smtClean="0"/>
              <a:t>11/07/2024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9A204B-EBA9-4C6D-BFB2-A104F00C8E2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5F72FC-4D2D-4E5B-A4DD-62E2C822FB1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23CDBB5-5B4A-4483-935D-A73935186B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923779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F695629-D1D6-472E-AD8D-B841B09640C4}" type="datetime1">
              <a:rPr lang="en-GB" smtClean="0"/>
              <a:t>11/07/2024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n-GB"/>
              <a:t>Click to edit Master text styles</a:t>
            </a:r>
          </a:p>
          <a:p>
            <a:pPr lvl="1" rtl="0"/>
            <a:r>
              <a:rPr lang="en-GB"/>
              <a:t>Second level</a:t>
            </a:r>
          </a:p>
          <a:p>
            <a:pPr lvl="2" rtl="0"/>
            <a:r>
              <a:rPr lang="en-GB"/>
              <a:t>Third level</a:t>
            </a:r>
          </a:p>
          <a:p>
            <a:pPr lvl="3" rtl="0"/>
            <a:r>
              <a:rPr lang="en-GB"/>
              <a:t>Fourth level</a:t>
            </a:r>
          </a:p>
          <a:p>
            <a:pPr lvl="4" rtl="0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7CCE34D-CFF1-4FFE-815B-D050E7ED2D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362889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983A999-5E0E-42CA-8400-604AE921FF7C}" type="slidenum">
              <a:rPr lang="en-GB" smtClean="0"/>
              <a:t>1</a:t>
            </a:fld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38BEA-13B4-4493-97CD-5DE13059197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1A5657D3-E8CC-402E-9DD0-BFC4FEBDA829}" type="datetime1">
              <a:rPr lang="en-GB" smtClean="0"/>
              <a:t>11/07/2024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0835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983A999-5E0E-42CA-8400-604AE921FF7C}" type="slidenum">
              <a:rPr lang="en-GB" smtClean="0"/>
              <a:t>2</a:t>
            </a:fld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636479-B33C-4E9E-958F-BBF3C03504C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B51B7869-5591-4607-903C-BC169E9BB981}" type="datetime1">
              <a:rPr lang="en-GB" smtClean="0"/>
              <a:t>11/07/2024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0331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983A999-5E0E-42CA-8400-604AE921FF7C}" type="slidenum">
              <a:rPr lang="en-GB" smtClean="0"/>
              <a:t>4</a:t>
            </a:fld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305651-8D30-45CE-BFC9-45372C89715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8307B592-45D3-43FD-9CAB-CF71C4EA4E88}" type="datetime1">
              <a:rPr lang="en-GB" smtClean="0"/>
              <a:t>11/07/2024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6550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E68F591-F3C7-4872-BBA0-0693794F4F1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99414" y="1051551"/>
            <a:ext cx="3565524" cy="2384898"/>
          </a:xfrm>
        </p:spPr>
        <p:txBody>
          <a:bodyPr rtlCol="0" anchor="b" anchorCtr="0">
            <a:noAutofit/>
          </a:bodyPr>
          <a:lstStyle/>
          <a:p>
            <a:pPr rtl="0"/>
            <a:r>
              <a:rPr lang="en-GB" sz="4800"/>
              <a:t>3DFloat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967766A8-18D5-4391-8DB7-7BFF642763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452360" cy="6858000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38AD48E-7D67-4BE9-97B6-DB64DE525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7999413" y="445272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B6FF8E2-165B-49EB-8120-14190F949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5400000">
            <a:off x="10915300" y="5534727"/>
            <a:ext cx="667802" cy="631474"/>
            <a:chOff x="10478914" y="1506691"/>
            <a:chExt cx="667802" cy="631474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9B763A7-EE7D-4306-8306-01E8C86E6350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n-GB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B3A935F-6844-4FCE-B0AE-5492715A58F1}"/>
                </a:ext>
              </a:extLst>
            </p:cNvPr>
            <p:cNvSpPr/>
            <p:nvPr/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n-GB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16EB97-6E8A-4B50-8701-7CB158044D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99413" y="3568700"/>
            <a:ext cx="3565524" cy="1731963"/>
          </a:xfrm>
        </p:spPr>
        <p:txBody>
          <a:bodyPr rtlCol="0">
            <a:noAutofit/>
          </a:bodyPr>
          <a:lstStyle>
            <a:lvl1pPr>
              <a:buNone/>
              <a:defRPr sz="2000"/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 rt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00948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931" y="5260967"/>
            <a:ext cx="1980001" cy="1363916"/>
            <a:chOff x="4879602" y="3781429"/>
            <a:chExt cx="1980001" cy="1363916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en-GB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n-GB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n-GB"/>
            </a:p>
          </p:txBody>
        </p:sp>
      </p:grp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 rot="2700000">
            <a:off x="10834944" y="17126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GB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8100000">
            <a:off x="10849344" y="51834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GB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GB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BCCE83C-72C8-4181-8D03-7CFB23A6F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en-GB" sz="4800" dirty="0"/>
            </a:lvl1pPr>
          </a:lstStyle>
          <a:p>
            <a:pPr lvl="0" rt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6FCDFCC-38D1-43A4-918F-491DBA6B2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731375"/>
            <a:ext cx="3563936" cy="535354"/>
          </a:xfrm>
        </p:spPr>
        <p:txBody>
          <a:bodyPr rtlCol="0" anchor="b">
            <a:noAutofit/>
          </a:bodyPr>
          <a:lstStyle>
            <a:lvl1pPr marL="0" indent="0">
              <a:buNone/>
              <a:defRPr sz="20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US"/>
              <a:t>Click to edit Master text styles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8A9CB740-8581-4D62-8481-7ECBBEDA7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9476" y="2432304"/>
            <a:ext cx="3563936" cy="3515555"/>
          </a:xfrm>
        </p:spPr>
        <p:txBody>
          <a:bodyPr rtlCol="0"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 lang="en-GB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AB16E493-D962-46EC-BBB8-D7E68A6404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41573" y="1731375"/>
            <a:ext cx="3566160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en-GB" sz="20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 rtl="0"/>
            <a:r>
              <a:rPr lang="en-US"/>
              <a:t>Click to edit Master text styles</a:t>
            </a:r>
          </a:p>
        </p:txBody>
      </p:sp>
      <p:sp>
        <p:nvSpPr>
          <p:cNvPr id="23" name="Content Placeholder 5">
            <a:extLst>
              <a:ext uri="{FF2B5EF4-FFF2-40B4-BE49-F238E27FC236}">
                <a16:creationId xmlns:a16="http://schemas.microsoft.com/office/drawing/2014/main" id="{88CC7C67-1BA6-42A6-B9D3-8EDF70A3DB3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41573" y="2427370"/>
            <a:ext cx="3508755" cy="3515555"/>
          </a:xfrm>
        </p:spPr>
        <p:txBody>
          <a:bodyPr rtlCol="0">
            <a:no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 lang="en-GB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C17092A6-D0E6-4EF2-B3B8-AE35438D4D7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8139659" y="1731375"/>
            <a:ext cx="3566160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en-GB" sz="20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 rtl="0"/>
            <a:r>
              <a:rPr lang="en-GB"/>
              <a:t>Click to EDIT</a:t>
            </a:r>
          </a:p>
        </p:txBody>
      </p:sp>
      <p:sp>
        <p:nvSpPr>
          <p:cNvPr id="21" name="Content Placeholder 5">
            <a:extLst>
              <a:ext uri="{FF2B5EF4-FFF2-40B4-BE49-F238E27FC236}">
                <a16:creationId xmlns:a16="http://schemas.microsoft.com/office/drawing/2014/main" id="{4534254A-2561-400F-87CB-18A8D35381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139659" y="2427370"/>
            <a:ext cx="3508755" cy="3515555"/>
          </a:xfrm>
        </p:spPr>
        <p:txBody>
          <a:bodyPr rtlCol="0">
            <a:no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en-GB"/>
              <a:t>Tuesday, February 2, 20XX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en-GB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52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949202B-67AE-417A-A336-DF5257FFD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508500"/>
            <a:ext cx="4500562" cy="1562959"/>
          </a:xfrm>
        </p:spPr>
        <p:txBody>
          <a:bodyPr wrap="square" rtlCol="0" anchor="t" anchorCtr="0">
            <a:noAutofit/>
          </a:bodyPr>
          <a:lstStyle/>
          <a:p>
            <a:pPr rt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786D546-2834-435F-950F-DCEFE654B3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BD763BD-EAC5-4DB8-81AF-9743BB6A957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262411" y="4508500"/>
            <a:ext cx="6221412" cy="1563688"/>
          </a:xfrm>
        </p:spPr>
        <p:txBody>
          <a:bodyPr rtlCol="0">
            <a:noAutofit/>
          </a:bodyPr>
          <a:lstStyle>
            <a:lvl1pPr marL="0" indent="0">
              <a:buNone/>
              <a:defRPr sz="2000"/>
            </a:lvl1pPr>
            <a:lvl2pPr>
              <a:buNone/>
              <a:defRPr sz="1900"/>
            </a:lvl2pPr>
            <a:lvl3pPr>
              <a:buNone/>
              <a:defRPr sz="1900"/>
            </a:lvl3pPr>
            <a:lvl4pPr>
              <a:buNone/>
              <a:defRPr sz="1900"/>
            </a:lvl4pPr>
            <a:lvl5pPr>
              <a:buNone/>
              <a:defRPr sz="1900"/>
            </a:lvl5pPr>
          </a:lstStyle>
          <a:p>
            <a:pPr lvl="0" rtl="0"/>
            <a:r>
              <a:rPr lang="en-US"/>
              <a:t>Click to edit Master text styles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en-GB"/>
              <a:t>Tuesday, February 2, 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en-GB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en-GB" smtClean="0"/>
              <a:t>‹#›</a:t>
            </a:fld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46AF837-10C6-44A5-B8D6-960A57487B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1225773" y="385222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54770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>
            <a:extLst>
              <a:ext uri="{FF2B5EF4-FFF2-40B4-BE49-F238E27FC236}">
                <a16:creationId xmlns:a16="http://schemas.microsoft.com/office/drawing/2014/main" id="{97246E34-E6EE-4BF3-A0D3-A20868B5A5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 rtlCol="0" anchor="b" anchorCtr="0">
            <a:noAutofit/>
          </a:bodyPr>
          <a:lstStyle/>
          <a:p>
            <a:pPr rt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45BE5FFB-47D1-4474-B6CA-C3C936DF28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437187" cy="2265216"/>
          </a:xfrm>
        </p:spPr>
        <p:txBody>
          <a:bodyPr rtlCol="0">
            <a:noAutofit/>
          </a:bodyPr>
          <a:lstStyle>
            <a:lvl1pPr>
              <a:buNone/>
              <a:defRPr sz="2400"/>
            </a:lvl1pPr>
          </a:lstStyle>
          <a:p>
            <a:pPr rtl="0"/>
            <a:r>
              <a:rPr lang="en-US">
                <a:solidFill>
                  <a:schemeClr val="tx1">
                    <a:alpha val="60000"/>
                  </a:schemeClr>
                </a:solidFill>
              </a:rPr>
              <a:t>Click to edit Master subtitle style</a:t>
            </a:r>
            <a:endParaRPr lang="en-GB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008D9209-1A62-4AC3-BF92-94348A9BC06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56248" y="548640"/>
            <a:ext cx="5084064" cy="2880360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FADBFB6B-1787-4549-91B6-D748C66B13C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556248" y="3429000"/>
            <a:ext cx="5084064" cy="2880360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en-US"/>
              <a:t>Click icon to add picture</a:t>
            </a:r>
            <a:endParaRPr lang="en-GB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6966E3E-9B30-4375-AC9A-23256CC87D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161347" y="125399"/>
            <a:ext cx="1404698" cy="1155641"/>
            <a:chOff x="11161347" y="125399"/>
            <a:chExt cx="1404698" cy="1155641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EBBC5A2-A37E-47DF-9230-9A75067F1883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11161347" y="125399"/>
              <a:ext cx="1341675" cy="926985"/>
            </a:xfrm>
            <a:custGeom>
              <a:avLst/>
              <a:gdLst>
                <a:gd name="connsiteX0" fmla="*/ 1049126 w 1341675"/>
                <a:gd name="connsiteY0" fmla="*/ 8962 h 926985"/>
                <a:gd name="connsiteX1" fmla="*/ 1341675 w 1341675"/>
                <a:gd name="connsiteY1" fmla="*/ 301511 h 926985"/>
                <a:gd name="connsiteX2" fmla="*/ 1130649 w 1341675"/>
                <a:gd name="connsiteY2" fmla="*/ 512537 h 926985"/>
                <a:gd name="connsiteX3" fmla="*/ 1107397 w 1341675"/>
                <a:gd name="connsiteY3" fmla="*/ 499917 h 926985"/>
                <a:gd name="connsiteX4" fmla="*/ 926985 w 1341675"/>
                <a:gd name="connsiteY4" fmla="*/ 463493 h 926985"/>
                <a:gd name="connsiteX5" fmla="*/ 463493 w 1341675"/>
                <a:gd name="connsiteY5" fmla="*/ 926985 h 926985"/>
                <a:gd name="connsiteX6" fmla="*/ 0 w 1341675"/>
                <a:gd name="connsiteY6" fmla="*/ 926985 h 926985"/>
                <a:gd name="connsiteX7" fmla="*/ 926985 w 1341675"/>
                <a:gd name="connsiteY7" fmla="*/ 0 h 926985"/>
                <a:gd name="connsiteX8" fmla="*/ 1021763 w 1341675"/>
                <a:gd name="connsiteY8" fmla="*/ 4786 h 926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41675" h="926985">
                  <a:moveTo>
                    <a:pt x="1049126" y="8962"/>
                  </a:moveTo>
                  <a:lnTo>
                    <a:pt x="1341675" y="301511"/>
                  </a:lnTo>
                  <a:lnTo>
                    <a:pt x="1130649" y="512537"/>
                  </a:lnTo>
                  <a:lnTo>
                    <a:pt x="1107397" y="499917"/>
                  </a:lnTo>
                  <a:cubicBezTo>
                    <a:pt x="1051945" y="476462"/>
                    <a:pt x="990979" y="463493"/>
                    <a:pt x="926985" y="463493"/>
                  </a:cubicBezTo>
                  <a:cubicBezTo>
                    <a:pt x="671005" y="463493"/>
                    <a:pt x="463493" y="671005"/>
                    <a:pt x="463493" y="926985"/>
                  </a:cubicBezTo>
                  <a:lnTo>
                    <a:pt x="0" y="926985"/>
                  </a:lnTo>
                  <a:cubicBezTo>
                    <a:pt x="0" y="415026"/>
                    <a:pt x="415025" y="0"/>
                    <a:pt x="926985" y="0"/>
                  </a:cubicBezTo>
                  <a:cubicBezTo>
                    <a:pt x="958982" y="0"/>
                    <a:pt x="990601" y="1621"/>
                    <a:pt x="1021763" y="4786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54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11781B9A-C230-4FFC-90A8-E0571B1DEDA7}"/>
                </a:ext>
              </a:extLst>
            </p:cNvPr>
            <p:cNvSpPr/>
            <p:nvPr/>
          </p:nvSpPr>
          <p:spPr>
            <a:xfrm rot="2700000">
              <a:off x="11798454" y="994196"/>
              <a:ext cx="107098" cy="466589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>
              <a:innerShdw blurRad="63500" dist="254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n-GB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295925C-3570-40F1-B3CE-07D947ED4643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11228590" y="129580"/>
              <a:ext cx="1337455" cy="1042921"/>
            </a:xfrm>
            <a:custGeom>
              <a:avLst/>
              <a:gdLst>
                <a:gd name="connsiteX0" fmla="*/ 1084058 w 1337455"/>
                <a:gd name="connsiteY0" fmla="*/ 16081 h 1042921"/>
                <a:gd name="connsiteX1" fmla="*/ 1337455 w 1337455"/>
                <a:gd name="connsiteY1" fmla="*/ 269477 h 1042921"/>
                <a:gd name="connsiteX2" fmla="*/ 1060775 w 1337455"/>
                <a:gd name="connsiteY2" fmla="*/ 546158 h 1042921"/>
                <a:gd name="connsiteX3" fmla="*/ 1020394 w 1337455"/>
                <a:gd name="connsiteY3" fmla="*/ 532055 h 1042921"/>
                <a:gd name="connsiteX4" fmla="*/ 926985 w 1337455"/>
                <a:gd name="connsiteY4" fmla="*/ 521461 h 1042921"/>
                <a:gd name="connsiteX5" fmla="*/ 463492 w 1337455"/>
                <a:gd name="connsiteY5" fmla="*/ 1042921 h 1042921"/>
                <a:gd name="connsiteX6" fmla="*/ 0 w 1337455"/>
                <a:gd name="connsiteY6" fmla="*/ 1042921 h 1042921"/>
                <a:gd name="connsiteX7" fmla="*/ 926984 w 1337455"/>
                <a:gd name="connsiteY7" fmla="*/ 0 h 1042921"/>
                <a:gd name="connsiteX8" fmla="*/ 1021763 w 1337455"/>
                <a:gd name="connsiteY8" fmla="*/ 5384 h 1042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7455" h="1042921">
                  <a:moveTo>
                    <a:pt x="1084058" y="16081"/>
                  </a:moveTo>
                  <a:lnTo>
                    <a:pt x="1337455" y="269477"/>
                  </a:lnTo>
                  <a:lnTo>
                    <a:pt x="1060775" y="546158"/>
                  </a:lnTo>
                  <a:lnTo>
                    <a:pt x="1020394" y="532055"/>
                  </a:lnTo>
                  <a:cubicBezTo>
                    <a:pt x="990222" y="525109"/>
                    <a:pt x="958982" y="521461"/>
                    <a:pt x="926985" y="521461"/>
                  </a:cubicBezTo>
                  <a:cubicBezTo>
                    <a:pt x="671005" y="521461"/>
                    <a:pt x="463493" y="754927"/>
                    <a:pt x="463492" y="1042921"/>
                  </a:cubicBezTo>
                  <a:lnTo>
                    <a:pt x="0" y="1042921"/>
                  </a:lnTo>
                  <a:cubicBezTo>
                    <a:pt x="0" y="466932"/>
                    <a:pt x="415025" y="0"/>
                    <a:pt x="926984" y="0"/>
                  </a:cubicBezTo>
                  <a:cubicBezTo>
                    <a:pt x="958982" y="0"/>
                    <a:pt x="990600" y="1824"/>
                    <a:pt x="1021763" y="5384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94664AE-6DC5-428F-9AC4-5A8F67571F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94036" y="5610392"/>
            <a:ext cx="667802" cy="631474"/>
            <a:chOff x="10478914" y="1506691"/>
            <a:chExt cx="667802" cy="63147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288F304-7DF7-42FB-BD6F-D575128A1DDE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04835D9-7DE9-4DDD-A6C2-1C526822700A}"/>
                </a:ext>
              </a:extLst>
            </p:cNvPr>
            <p:cNvSpPr/>
            <p:nvPr/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n-GB"/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7D2D6F-49E8-4217-A908-2D9E43583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en-GB"/>
              <a:t>Tuesday, February 2, 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1C4440-6B8D-4A24-A807-8B1302A3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en-GB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CFE189-E20B-4108-B290-24442433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en-GB" smtClean="0"/>
              <a:t>‹#›</a:t>
            </a:fld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3C43C1C-00B3-40E0-B073-B8C56206D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5303845" y="5427212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73191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7394-0A20-4CF6-9066-CFC2C1C9D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149" y="389840"/>
            <a:ext cx="8281987" cy="2954655"/>
          </a:xfrm>
        </p:spPr>
        <p:txBody>
          <a:bodyPr rtlCol="0" anchor="t" anchorCtr="0">
            <a:noAutofit/>
          </a:bodyPr>
          <a:lstStyle>
            <a:lvl1pPr algn="l">
              <a:lnSpc>
                <a:spcPct val="100000"/>
              </a:lnSpc>
              <a:defRPr sz="6400"/>
            </a:lvl1pPr>
          </a:lstStyle>
          <a:p>
            <a:pPr rt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10971F-8922-4B23-9C80-0643D7E350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149" y="3536951"/>
            <a:ext cx="8281989" cy="2555874"/>
          </a:xfrm>
        </p:spPr>
        <p:txBody>
          <a:bodyPr rtlCol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en-GB"/>
              <a:t>Tuesday, February 2, 20XX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en-GB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en-GB" smtClean="0"/>
              <a:t>‹#›</a:t>
            </a:fld>
            <a:endParaRPr lang="en-GB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2184FF4-7029-4ED7-813A-192E60608764}"/>
              </a:ext>
            </a:extLst>
          </p:cNvPr>
          <p:cNvSpPr>
            <a:spLocks noChangeAspec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GB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AA7AB09-557C-41AD-9113-FF9F68FA1035}"/>
              </a:ext>
            </a:extLst>
          </p:cNvPr>
          <p:cNvSpPr/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GB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F99ECAA-1F11-4937-BBA6-51935AB44C9D}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9DE9FAB-6BBA-4CFE-B67D-77B47F01ECA4}"/>
              </a:ext>
            </a:extLst>
          </p:cNvPr>
          <p:cNvGrpSpPr/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en-GB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n-GB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4123629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94729CA3-91C4-4A89-9448-A2F0E409177A}"/>
              </a:ext>
            </a:extLst>
          </p:cNvPr>
          <p:cNvSpPr>
            <a:spLocks noChangeAspect="1"/>
          </p:cNvSpPr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68347B7-45FA-4A01-924D-DC385B720B3E}"/>
              </a:ext>
            </a:extLst>
          </p:cNvPr>
          <p:cNvGrpSpPr/>
          <p:nvPr/>
        </p:nvGrpSpPr>
        <p:grpSpPr>
          <a:xfrm>
            <a:off x="331786" y="5528198"/>
            <a:ext cx="631474" cy="667800"/>
            <a:chOff x="2994153" y="1378666"/>
            <a:chExt cx="631474" cy="6678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1167DA1-25D1-4E60-A62E-42B6F56A96E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B7B7215-A661-477E-91D0-CDBE5564D2B9}"/>
                </a:ext>
              </a:extLst>
            </p:cNvPr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n-GB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978E540-142B-4A82-9C3F-E61BC190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1332000"/>
          </a:xfrm>
        </p:spPr>
        <p:txBody>
          <a:bodyPr rtlCol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pPr rt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6BF36-D4F5-4363-B440-BDAE50BBD4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2097175"/>
            <a:ext cx="5435600" cy="3995650"/>
          </a:xfrm>
        </p:spPr>
        <p:txBody>
          <a:bodyPr rtlCol="0">
            <a:noAutofit/>
          </a:bodyPr>
          <a:lstStyle/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362910-87AA-4E67-992D-8D4822FD8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538" y="2097175"/>
            <a:ext cx="5435600" cy="3995650"/>
          </a:xfrm>
        </p:spPr>
        <p:txBody>
          <a:bodyPr rtlCol="0">
            <a:noAutofit/>
          </a:bodyPr>
          <a:lstStyle/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en-GB"/>
              <a:t>Tuesday, February 2, 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en-GB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71650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en-GB"/>
              <a:t>Tuesday, February 2, 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en-GB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3325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78B0BE9-88B0-4883-9BA9-CD594C400EC1}"/>
              </a:ext>
            </a:extLst>
          </p:cNvPr>
          <p:cNvGrpSpPr/>
          <p:nvPr/>
        </p:nvGrpSpPr>
        <p:grpSpPr>
          <a:xfrm>
            <a:off x="4949631" y="5111861"/>
            <a:ext cx="1262947" cy="1335600"/>
            <a:chOff x="2678417" y="2427951"/>
            <a:chExt cx="1262947" cy="13356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59DCBF3-7AFA-4CD1-A918-BC6DDE674E6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n-GB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6964A02-96E1-4654-9187-DDDE7409F75B}"/>
                </a:ext>
              </a:extLst>
            </p:cNvPr>
            <p:cNvSpPr/>
            <p:nvPr/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n-GB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F3FF76C-A012-4CDA-8AE7-E94139557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5" cy="984885"/>
          </a:xfrm>
        </p:spPr>
        <p:txBody>
          <a:bodyPr rtlCol="0" anchor="t">
            <a:no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pPr rt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A4C80-DC38-4641-924F-90D6078CF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5775" y="1750060"/>
            <a:ext cx="7345362" cy="4342765"/>
          </a:xfrm>
        </p:spPr>
        <p:txBody>
          <a:bodyPr rtlCol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C42771-D3A7-4072-85DC-B7C5E530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50060"/>
            <a:ext cx="3565525" cy="4342765"/>
          </a:xfrm>
        </p:spPr>
        <p:txBody>
          <a:bodyPr rtlCol="0"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D47AB1-6EB5-4E2C-B4A7-42DC643E9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en-GB"/>
              <a:t>Tuesday, February 2, 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9D15F-B6ED-46E1-9840-0B625880E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en-GB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AEB023-7A5E-4087-B75E-A38A80EE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3562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0923D16-1EC5-4C17-ABA8-B13A1256B3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549275"/>
            <a:ext cx="3565524" cy="1997855"/>
          </a:xfrm>
        </p:spPr>
        <p:txBody>
          <a:bodyPr wrap="square" rtlCol="0" anchor="b" anchorCtr="0">
            <a:noAutofit/>
          </a:bodyPr>
          <a:lstStyle>
            <a:lvl1pPr>
              <a:defRPr/>
            </a:lvl1pPr>
          </a:lstStyle>
          <a:p>
            <a:pPr rtl="0"/>
            <a:r>
              <a:rPr lang="en-GB"/>
              <a:t>Click to add title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0294D8B-CF64-4C26-8C78-57A375E7D33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50863" y="2677306"/>
            <a:ext cx="3565525" cy="3415519"/>
          </a:xfrm>
        </p:spPr>
        <p:txBody>
          <a:bodyPr rtlCol="0" anchor="t" anchorCtr="0">
            <a:noAutofit/>
          </a:bodyPr>
          <a:lstStyle>
            <a:lvl1pPr>
              <a:buNone/>
              <a:defRPr/>
            </a:lvl1pPr>
          </a:lstStyle>
          <a:p>
            <a:pPr rtl="0">
              <a:lnSpc>
                <a:spcPct val="120000"/>
              </a:lnSpc>
            </a:pPr>
            <a:r>
              <a:rPr lang="en-GB" sz="1600"/>
              <a:t>Click to add text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67BCF456-426F-435B-8DF0-A32A44F5A8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08928" y="1596771"/>
            <a:ext cx="3448558" cy="3448558"/>
          </a:xfrm>
          <a:custGeom>
            <a:avLst/>
            <a:gdLst>
              <a:gd name="connsiteX0" fmla="*/ 1724279 w 3448558"/>
              <a:gd name="connsiteY0" fmla="*/ 0 h 3448558"/>
              <a:gd name="connsiteX1" fmla="*/ 3448558 w 3448558"/>
              <a:gd name="connsiteY1" fmla="*/ 1724279 h 3448558"/>
              <a:gd name="connsiteX2" fmla="*/ 1724279 w 3448558"/>
              <a:gd name="connsiteY2" fmla="*/ 3448558 h 3448558"/>
              <a:gd name="connsiteX3" fmla="*/ 0 w 3448558"/>
              <a:gd name="connsiteY3" fmla="*/ 1724279 h 3448558"/>
              <a:gd name="connsiteX4" fmla="*/ 1724279 w 3448558"/>
              <a:gd name="connsiteY4" fmla="*/ 0 h 3448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8558" h="3448558">
                <a:moveTo>
                  <a:pt x="1724279" y="0"/>
                </a:moveTo>
                <a:cubicBezTo>
                  <a:pt x="2676572" y="0"/>
                  <a:pt x="3448558" y="771986"/>
                  <a:pt x="3448558" y="1724279"/>
                </a:cubicBezTo>
                <a:cubicBezTo>
                  <a:pt x="3448558" y="2676572"/>
                  <a:pt x="2676572" y="3448558"/>
                  <a:pt x="1724279" y="3448558"/>
                </a:cubicBezTo>
                <a:cubicBezTo>
                  <a:pt x="771986" y="3448558"/>
                  <a:pt x="0" y="2676572"/>
                  <a:pt x="0" y="1724279"/>
                </a:cubicBezTo>
                <a:cubicBezTo>
                  <a:pt x="0" y="771986"/>
                  <a:pt x="771986" y="0"/>
                  <a:pt x="1724279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rtlCol="0">
            <a:noAutofit/>
          </a:bodyPr>
          <a:lstStyle/>
          <a:p>
            <a:pPr rtl="0"/>
            <a:r>
              <a:rPr lang="en-US"/>
              <a:t>Click icon to add picture</a:t>
            </a:r>
            <a:endParaRPr lang="en-GB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4813A609-7079-46D5-9C1D-52004ABDAC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18575" y="596392"/>
            <a:ext cx="2263776" cy="2263776"/>
          </a:xfrm>
          <a:custGeom>
            <a:avLst/>
            <a:gdLst>
              <a:gd name="connsiteX0" fmla="*/ 1131888 w 2263776"/>
              <a:gd name="connsiteY0" fmla="*/ 0 h 2263776"/>
              <a:gd name="connsiteX1" fmla="*/ 2263776 w 2263776"/>
              <a:gd name="connsiteY1" fmla="*/ 1131888 h 2263776"/>
              <a:gd name="connsiteX2" fmla="*/ 1131888 w 2263776"/>
              <a:gd name="connsiteY2" fmla="*/ 2263776 h 2263776"/>
              <a:gd name="connsiteX3" fmla="*/ 0 w 2263776"/>
              <a:gd name="connsiteY3" fmla="*/ 1131888 h 2263776"/>
              <a:gd name="connsiteX4" fmla="*/ 1131888 w 2263776"/>
              <a:gd name="connsiteY4" fmla="*/ 0 h 226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3776" h="2263776">
                <a:moveTo>
                  <a:pt x="1131888" y="0"/>
                </a:moveTo>
                <a:cubicBezTo>
                  <a:pt x="1757012" y="0"/>
                  <a:pt x="2263776" y="506764"/>
                  <a:pt x="2263776" y="1131888"/>
                </a:cubicBezTo>
                <a:cubicBezTo>
                  <a:pt x="2263776" y="1757012"/>
                  <a:pt x="1757012" y="2263776"/>
                  <a:pt x="1131888" y="2263776"/>
                </a:cubicBezTo>
                <a:cubicBezTo>
                  <a:pt x="506764" y="2263776"/>
                  <a:pt x="0" y="1757012"/>
                  <a:pt x="0" y="1131888"/>
                </a:cubicBezTo>
                <a:cubicBezTo>
                  <a:pt x="0" y="506764"/>
                  <a:pt x="506764" y="0"/>
                  <a:pt x="1131888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rtlCol="0">
            <a:noAutofit/>
          </a:bodyPr>
          <a:lstStyle/>
          <a:p>
            <a:pPr rtl="0"/>
            <a:r>
              <a:rPr lang="en-US"/>
              <a:t>Click icon to add picture</a:t>
            </a:r>
            <a:endParaRPr lang="en-GB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A14F21DF-D5E0-4C6C-BA2C-D69D65DBB18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91612" y="3324733"/>
            <a:ext cx="2936876" cy="2936876"/>
          </a:xfrm>
          <a:custGeom>
            <a:avLst/>
            <a:gdLst>
              <a:gd name="connsiteX0" fmla="*/ 1468438 w 2936876"/>
              <a:gd name="connsiteY0" fmla="*/ 0 h 2936876"/>
              <a:gd name="connsiteX1" fmla="*/ 2936876 w 2936876"/>
              <a:gd name="connsiteY1" fmla="*/ 1468438 h 2936876"/>
              <a:gd name="connsiteX2" fmla="*/ 1468438 w 2936876"/>
              <a:gd name="connsiteY2" fmla="*/ 2936876 h 2936876"/>
              <a:gd name="connsiteX3" fmla="*/ 0 w 2936876"/>
              <a:gd name="connsiteY3" fmla="*/ 1468438 h 2936876"/>
              <a:gd name="connsiteX4" fmla="*/ 1468438 w 2936876"/>
              <a:gd name="connsiteY4" fmla="*/ 0 h 2936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36876" h="2936876">
                <a:moveTo>
                  <a:pt x="1468438" y="0"/>
                </a:moveTo>
                <a:cubicBezTo>
                  <a:pt x="2279434" y="0"/>
                  <a:pt x="2936876" y="657442"/>
                  <a:pt x="2936876" y="1468438"/>
                </a:cubicBezTo>
                <a:cubicBezTo>
                  <a:pt x="2936876" y="2279434"/>
                  <a:pt x="2279434" y="2936876"/>
                  <a:pt x="1468438" y="2936876"/>
                </a:cubicBezTo>
                <a:cubicBezTo>
                  <a:pt x="657442" y="2936876"/>
                  <a:pt x="0" y="2279434"/>
                  <a:pt x="0" y="1468438"/>
                </a:cubicBezTo>
                <a:cubicBezTo>
                  <a:pt x="0" y="657442"/>
                  <a:pt x="657442" y="0"/>
                  <a:pt x="1468438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rtlCol="0">
            <a:noAutofit/>
          </a:bodyPr>
          <a:lstStyle/>
          <a:p>
            <a:pPr rtl="0"/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en-GB"/>
              <a:t>Tuesday, February 2, 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en-GB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en-GB" smtClean="0"/>
              <a:t>‹#›</a:t>
            </a:fld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2FF63B4-C261-4597-9EE0-811D250B9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6548755" y="850167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92CF088-7F97-4A11-8A81-0EF641F69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602297" y="5691007"/>
            <a:ext cx="667802" cy="631474"/>
            <a:chOff x="3409557" y="4940429"/>
            <a:chExt cx="667802" cy="631474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65B23B7-CE74-4974-ABD8-BFA31D583416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3537358" y="4940429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n-GB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F99BB1F-6C9D-4972-9EF4-98ACD7BE71E5}"/>
                </a:ext>
              </a:extLst>
            </p:cNvPr>
            <p:cNvSpPr/>
            <p:nvPr/>
          </p:nvSpPr>
          <p:spPr>
            <a:xfrm rot="13500000">
              <a:off x="3544558" y="4858365"/>
              <a:ext cx="270000" cy="540001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60000"/>
                    <a:lumOff val="40000"/>
                    <a:alpha val="0"/>
                  </a:schemeClr>
                </a:gs>
                <a:gs pos="0">
                  <a:schemeClr val="bg2">
                    <a:lumMod val="75000"/>
                    <a:lumOff val="25000"/>
                    <a:alpha val="33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4284120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458B3A1-C77D-4AFC-B2C8-79520B53C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507200"/>
            <a:ext cx="4500562" cy="1562959"/>
          </a:xfrm>
        </p:spPr>
        <p:txBody>
          <a:bodyPr wrap="square" rtlCol="0" anchor="t" anchorCtr="0">
            <a:noAutofit/>
          </a:bodyPr>
          <a:lstStyle/>
          <a:p>
            <a:pPr rt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551DA26-B267-4F28-B4D0-65B3EF6E111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3054096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en-US"/>
              <a:t>Click icon to add picture</a:t>
            </a:r>
            <a:endParaRPr lang="en-GB"/>
          </a:p>
        </p:txBody>
      </p:sp>
      <p:sp>
        <p:nvSpPr>
          <p:cNvPr id="18" name="Picture Placeholder 11">
            <a:extLst>
              <a:ext uri="{FF2B5EF4-FFF2-40B4-BE49-F238E27FC236}">
                <a16:creationId xmlns:a16="http://schemas.microsoft.com/office/drawing/2014/main" id="{95544A62-DA23-4840-99DE-09AFC8F4DC4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54096" y="0"/>
            <a:ext cx="3054096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en-US"/>
              <a:t>Click icon to add picture</a:t>
            </a:r>
            <a:endParaRPr lang="en-GB"/>
          </a:p>
        </p:txBody>
      </p:sp>
      <p:sp>
        <p:nvSpPr>
          <p:cNvPr id="19" name="Picture Placeholder 11">
            <a:extLst>
              <a:ext uri="{FF2B5EF4-FFF2-40B4-BE49-F238E27FC236}">
                <a16:creationId xmlns:a16="http://schemas.microsoft.com/office/drawing/2014/main" id="{0C91AF30-C5BB-4601-BDEB-E60C93A1693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3808" y="0"/>
            <a:ext cx="3054096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en-US"/>
              <a:t>Click icon to add picture</a:t>
            </a:r>
            <a:endParaRPr lang="en-GB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5B625AA5-EA5B-4115-A461-DA2C7087D83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37904" y="0"/>
            <a:ext cx="3054096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en-GB"/>
              <a:t>Tuesday, February 2, 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en-GB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1B1AE41C-3196-4E6F-A3A8-313A92677FF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262411" y="4508500"/>
            <a:ext cx="6221412" cy="1563688"/>
          </a:xfrm>
        </p:spPr>
        <p:txBody>
          <a:bodyPr rtlCol="0">
            <a:noAutofit/>
          </a:bodyPr>
          <a:lstStyle>
            <a:lvl1pPr marL="228600" indent="-228600">
              <a:lnSpc>
                <a:spcPct val="100000"/>
              </a:lnSpc>
              <a:buFont typeface="Arial" panose="020B0604020202020204" pitchFamily="34" charset="0"/>
              <a:buChar char="•"/>
              <a:defRPr sz="2000"/>
            </a:lvl1pPr>
            <a:lvl2pPr>
              <a:buNone/>
              <a:defRPr sz="1900"/>
            </a:lvl2pPr>
            <a:lvl3pPr>
              <a:buNone/>
              <a:defRPr sz="1900"/>
            </a:lvl3pPr>
            <a:lvl4pPr>
              <a:buNone/>
              <a:defRPr sz="1900"/>
            </a:lvl4pPr>
            <a:lvl5pPr>
              <a:buNone/>
              <a:defRPr sz="1900"/>
            </a:lvl5pPr>
          </a:lstStyle>
          <a:p>
            <a:pPr lvl="0" rt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70260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brea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75B2FBE-0C5C-48AA-8D7F-9D5B7373CC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accent5"/>
          </a:solidFill>
        </p:spPr>
        <p:txBody>
          <a:bodyPr rtlCol="0"/>
          <a:lstStyle/>
          <a:p>
            <a:pPr rtl="0"/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03DDF-462A-45CE-931B-010AB4F73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GB"/>
              <a:t>Tuesday, February 2, 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E10702-2ACF-4768-9E91-8CB87B895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n-GB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DFA722-391E-4FCF-8E15-0D7E2EC02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BA1B0FB-D917-4C8C-928F-313BD683BF39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0517979-166D-4AAA-ABBC-0C3E5C2ECF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E111559-B769-4E2A-A891-97B3C4AA6BAC}"/>
              </a:ext>
            </a:extLst>
          </p:cNvPr>
          <p:cNvSpPr/>
          <p:nvPr userDrawn="1"/>
        </p:nvSpPr>
        <p:spPr>
          <a:xfrm rot="10800000">
            <a:off x="0" y="-3"/>
            <a:ext cx="9000000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54E1219-253E-4FEF-A576-83857F44B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 rtlCol="0" anchor="b" anchorCtr="0">
            <a:noAutofit/>
          </a:bodyPr>
          <a:lstStyle>
            <a:lvl1pPr>
              <a:defRPr sz="6400"/>
            </a:lvl1pPr>
          </a:lstStyle>
          <a:p>
            <a:pPr rt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93411FC5-0B5A-4566-9984-827485AF92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16724"/>
            <a:ext cx="5437187" cy="2265216"/>
          </a:xfrm>
        </p:spPr>
        <p:txBody>
          <a:bodyPr rtlCol="0">
            <a:noAutofit/>
          </a:bodyPr>
          <a:lstStyle>
            <a:lvl1pPr>
              <a:buNone/>
              <a:defRPr sz="2400"/>
            </a:lvl1pPr>
          </a:lstStyle>
          <a:p>
            <a:pPr rtl="0"/>
            <a:r>
              <a:rPr lang="en-US">
                <a:solidFill>
                  <a:schemeClr val="tx1">
                    <a:alpha val="60000"/>
                  </a:schemeClr>
                </a:solidFill>
              </a:rPr>
              <a:t>Click to edit Master subtitle style</a:t>
            </a:r>
            <a:endParaRPr lang="en-GB" dirty="0">
              <a:solidFill>
                <a:schemeClr val="tx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4295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brea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75B2FBE-0C5C-48AA-8D7F-9D5B7373CC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 rtlCol="0"/>
          <a:lstStyle/>
          <a:p>
            <a:pPr rtl="0"/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93411FC5-0B5A-4566-9984-827485AF92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557281"/>
            <a:ext cx="6640285" cy="3300719"/>
          </a:xfrm>
          <a:gradFill>
            <a:gsLst>
              <a:gs pos="0">
                <a:schemeClr val="bg2">
                  <a:alpha val="0"/>
                </a:schemeClr>
              </a:gs>
              <a:gs pos="50000">
                <a:schemeClr val="bg2">
                  <a:alpha val="60000"/>
                </a:schemeClr>
              </a:gs>
            </a:gsLst>
            <a:lin ang="10800000" scaled="1"/>
          </a:gradFill>
        </p:spPr>
        <p:txBody>
          <a:bodyPr rtlCol="0">
            <a:noAutofit/>
          </a:bodyPr>
          <a:lstStyle>
            <a:lvl1pPr marL="548640" indent="0">
              <a:lnSpc>
                <a:spcPct val="200000"/>
              </a:lnSpc>
              <a:buNone/>
              <a:defRPr/>
            </a:lvl1pPr>
          </a:lstStyle>
          <a:p>
            <a:pPr rtl="0"/>
            <a:r>
              <a:rPr lang="en-US">
                <a:solidFill>
                  <a:schemeClr val="tx1">
                    <a:alpha val="60000"/>
                  </a:schemeClr>
                </a:solidFill>
              </a:rPr>
              <a:t>Click to edit Master subtitle style</a:t>
            </a:r>
            <a:endParaRPr lang="en-GB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54E1219-253E-4FEF-A576-83857F44B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6640285" cy="3535509"/>
          </a:xfrm>
          <a:gradFill flip="none" rotWithShape="1">
            <a:gsLst>
              <a:gs pos="0">
                <a:schemeClr val="bg2">
                  <a:alpha val="0"/>
                </a:schemeClr>
              </a:gs>
              <a:gs pos="50000">
                <a:schemeClr val="bg2">
                  <a:alpha val="70000"/>
                </a:schemeClr>
              </a:gs>
            </a:gsLst>
            <a:lin ang="10800000" scaled="1"/>
            <a:tileRect/>
          </a:gradFill>
        </p:spPr>
        <p:txBody>
          <a:bodyPr rtlCol="0" anchor="b" anchorCtr="0">
            <a:noAutofit/>
          </a:bodyPr>
          <a:lstStyle>
            <a:lvl1pPr marL="548640">
              <a:spcAft>
                <a:spcPts val="1200"/>
              </a:spcAft>
              <a:defRPr sz="6400"/>
            </a:lvl1pPr>
          </a:lstStyle>
          <a:p>
            <a:pPr rt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93045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Chart Tabl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BDBC526-6DCD-4FF6-8395-D8C22E46E527}"/>
              </a:ext>
            </a:extLst>
          </p:cNvPr>
          <p:cNvGrpSpPr/>
          <p:nvPr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n-GB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n-GB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en-GB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1A4B040-51E3-4DA0-B21D-EEE173E75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en-GB" dirty="0"/>
            </a:lvl1pPr>
          </a:lstStyle>
          <a:p>
            <a:pPr lvl="0" rt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2CD90-429B-4A55-B6C8-DD6CE699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113199"/>
            <a:ext cx="11090274" cy="3979625"/>
          </a:xfrm>
        </p:spPr>
        <p:txBody>
          <a:bodyPr rtlCol="0">
            <a:noAutofit/>
          </a:bodyPr>
          <a:lstStyle/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EE704-5DCA-484E-85E0-0E3A7B1C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en-GB"/>
              <a:t>Tuesday, February 2, 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69B66-1C18-44A2-93F7-97DED26F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en-GB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4B5A0-66FA-433A-8DC5-C097C63B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6071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062BF5C-3876-4161-B4FF-14CA94D32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6160" cy="3384550"/>
          </a:xfrm>
        </p:spPr>
        <p:txBody>
          <a:bodyPr wrap="square" rtlCol="0" anchor="b" anchorCtr="0">
            <a:noAutofit/>
          </a:bodyPr>
          <a:lstStyle>
            <a:lvl1pPr>
              <a:defRPr sz="4000"/>
            </a:lvl1pPr>
          </a:lstStyle>
          <a:p>
            <a:pPr rtl="0"/>
            <a:r>
              <a:rPr lang="en-US"/>
              <a:t>Click to edit Master title style</a:t>
            </a:r>
            <a:endParaRPr lang="en-GB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17C5C60-EC4D-410B-9997-0B7328960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822156" y="4143453"/>
            <a:ext cx="734257" cy="760506"/>
            <a:chOff x="5243759" y="1363788"/>
            <a:chExt cx="734257" cy="760506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0573155C-3428-4F4F-AE66-A519D777EAAE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n-GB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1853496C-159E-4D47-94B5-0835FB6511BA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n-GB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CE93E330-715B-44E8-84D9-CE166D428DAB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n-GB"/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80A2FA6F-99B7-4984-A80C-570644889F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5668780" y="5059009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GB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439C8C03-81B3-4DE8-B96A-78258E4467C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50863" y="4097338"/>
            <a:ext cx="3565524" cy="2351087"/>
          </a:xfrm>
        </p:spPr>
        <p:txBody>
          <a:bodyPr rtlCol="0">
            <a:noAutofit/>
          </a:bodyPr>
          <a:lstStyle>
            <a:lvl1pPr>
              <a:buNone/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rtl="0"/>
            <a:r>
              <a:rPr lang="en-US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1FBB56D-C8B1-4ED9-A5DB-72BA636DADF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35809" y="656633"/>
            <a:ext cx="5132388" cy="5132388"/>
          </a:xfrm>
          <a:custGeom>
            <a:avLst/>
            <a:gdLst>
              <a:gd name="connsiteX0" fmla="*/ 2566194 w 5132388"/>
              <a:gd name="connsiteY0" fmla="*/ 0 h 5132388"/>
              <a:gd name="connsiteX1" fmla="*/ 5132388 w 5132388"/>
              <a:gd name="connsiteY1" fmla="*/ 2566194 h 5132388"/>
              <a:gd name="connsiteX2" fmla="*/ 2566194 w 5132388"/>
              <a:gd name="connsiteY2" fmla="*/ 5132388 h 5132388"/>
              <a:gd name="connsiteX3" fmla="*/ 0 w 5132388"/>
              <a:gd name="connsiteY3" fmla="*/ 2566194 h 5132388"/>
              <a:gd name="connsiteX4" fmla="*/ 2566194 w 5132388"/>
              <a:gd name="connsiteY4" fmla="*/ 0 h 5132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rtlCol="0">
            <a:noAutofit/>
          </a:bodyPr>
          <a:lstStyle/>
          <a:p>
            <a:pPr rtl="0"/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en-GB"/>
              <a:t>Tuesday, February 2, 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en-GB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3087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E38C6F9E-A74F-4F54-9409-B6B93DF8CE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100000">
                <a:schemeClr val="bg2">
                  <a:alpha val="60000"/>
                </a:schemeClr>
              </a:gs>
              <a:gs pos="40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endParaRPr lang="en-GB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6F0F71C5-78A4-4793-9BD4-3DF0EE3E3E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10288775" y="762609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GB"/>
          </a:p>
        </p:txBody>
      </p:sp>
      <p:sp>
        <p:nvSpPr>
          <p:cNvPr id="40" name="Title 5">
            <a:extLst>
              <a:ext uri="{FF2B5EF4-FFF2-40B4-BE49-F238E27FC236}">
                <a16:creationId xmlns:a16="http://schemas.microsoft.com/office/drawing/2014/main" id="{36F60F77-4CC9-4F86-B70A-85012C6588A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8640" y="548640"/>
            <a:ext cx="8281987" cy="1253041"/>
          </a:xfrm>
        </p:spPr>
        <p:txBody>
          <a:bodyPr rtlCol="0">
            <a:noAutofit/>
          </a:bodyPr>
          <a:lstStyle/>
          <a:p>
            <a:pPr rtl="0"/>
            <a:r>
              <a:rPr lang="en-GB"/>
              <a:t>Team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6093F87-C1F6-4FAB-B891-6F7D7FC20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800565" y="4518946"/>
            <a:ext cx="1980001" cy="1363916"/>
            <a:chOff x="4879602" y="3781429"/>
            <a:chExt cx="1980001" cy="1363916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1A4FD5C-1E5B-46D1-BA9D-99928D19AF04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en-GB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B7DF0ED5-A971-408F-A055-C7E5D7A623C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AA81F353-4C5B-4A37-9846-2C1E2D0FC25F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42B74EA3-11CE-4D3F-99AD-162563447653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n-GB"/>
            </a:p>
          </p:txBody>
        </p:sp>
      </p:grpSp>
      <p:sp>
        <p:nvSpPr>
          <p:cNvPr id="56" name="Picture Placeholder 55">
            <a:extLst>
              <a:ext uri="{FF2B5EF4-FFF2-40B4-BE49-F238E27FC236}">
                <a16:creationId xmlns:a16="http://schemas.microsoft.com/office/drawing/2014/main" id="{8F41896B-6DDA-4F82-9F74-3EBF93A3CD5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78992" y="1990724"/>
            <a:ext cx="1691640" cy="1435608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en-US"/>
              <a:t>Click icon to add picture</a:t>
            </a:r>
            <a:endParaRPr lang="en-GB"/>
          </a:p>
        </p:txBody>
      </p:sp>
      <p:sp>
        <p:nvSpPr>
          <p:cNvPr id="57" name="Picture Placeholder 55">
            <a:extLst>
              <a:ext uri="{FF2B5EF4-FFF2-40B4-BE49-F238E27FC236}">
                <a16:creationId xmlns:a16="http://schemas.microsoft.com/office/drawing/2014/main" id="{EF85499B-C29A-4C8B-922C-7CE4771E352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838384" y="1990724"/>
            <a:ext cx="1691640" cy="1435608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en-US"/>
              <a:t>Click icon to add picture</a:t>
            </a:r>
            <a:endParaRPr lang="en-GB"/>
          </a:p>
        </p:txBody>
      </p:sp>
      <p:sp>
        <p:nvSpPr>
          <p:cNvPr id="58" name="Picture Placeholder 55">
            <a:extLst>
              <a:ext uri="{FF2B5EF4-FFF2-40B4-BE49-F238E27FC236}">
                <a16:creationId xmlns:a16="http://schemas.microsoft.com/office/drawing/2014/main" id="{F82A1DB8-0AE7-4E17-B07B-FCF45B85EE1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61976" y="1993392"/>
            <a:ext cx="1691640" cy="1435608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59" name="Picture Placeholder 55">
            <a:extLst>
              <a:ext uri="{FF2B5EF4-FFF2-40B4-BE49-F238E27FC236}">
                <a16:creationId xmlns:a16="http://schemas.microsoft.com/office/drawing/2014/main" id="{A83EEB6C-83B7-471D-B5A4-4071534048D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485568" y="1990724"/>
            <a:ext cx="1691640" cy="1435608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en-US"/>
              <a:t>Click icon to add picture</a:t>
            </a:r>
            <a:endParaRPr lang="en-GB"/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17A96A8C-F792-485A-9BB9-4DEDCA0CE6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79500" y="3781425"/>
            <a:ext cx="1711325" cy="365760"/>
          </a:xfrm>
        </p:spPr>
        <p:txBody>
          <a:bodyPr rtlCol="0">
            <a:noAutofit/>
          </a:bodyPr>
          <a:lstStyle>
            <a:lvl1pPr>
              <a:buNone/>
              <a:defRPr sz="2000" b="1"/>
            </a:lvl1pPr>
          </a:lstStyle>
          <a:p>
            <a:pPr lvl="0" rtl="0"/>
            <a:r>
              <a:rPr lang="en-GB"/>
              <a:t>Name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C65AE07-519E-4E3B-8521-621C8343914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78733" y="4232949"/>
            <a:ext cx="1711572" cy="638175"/>
          </a:xfrm>
        </p:spPr>
        <p:txBody>
          <a:bodyPr rtlCol="0">
            <a:noAutofit/>
          </a:bodyPr>
          <a:lstStyle>
            <a:lvl1pPr>
              <a:buNone/>
              <a:defRPr sz="1800"/>
            </a:lvl1pPr>
          </a:lstStyle>
          <a:p>
            <a:pPr lvl="0" rtl="0"/>
            <a:r>
              <a:rPr lang="en-GB"/>
              <a:t>Title</a:t>
            </a:r>
          </a:p>
        </p:txBody>
      </p:sp>
      <p:sp>
        <p:nvSpPr>
          <p:cNvPr id="65" name="Text Placeholder 62">
            <a:extLst>
              <a:ext uri="{FF2B5EF4-FFF2-40B4-BE49-F238E27FC236}">
                <a16:creationId xmlns:a16="http://schemas.microsoft.com/office/drawing/2014/main" id="{FB878318-C287-428B-8105-429BC4B03F5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39151" y="3781425"/>
            <a:ext cx="1711325" cy="365760"/>
          </a:xfrm>
        </p:spPr>
        <p:txBody>
          <a:bodyPr rtlCol="0">
            <a:noAutofit/>
          </a:bodyPr>
          <a:lstStyle>
            <a:lvl1pPr>
              <a:buNone/>
              <a:defRPr sz="2000" b="1"/>
            </a:lvl1pPr>
          </a:lstStyle>
          <a:p>
            <a:pPr lvl="0" rtl="0"/>
            <a:r>
              <a:rPr lang="en-GB"/>
              <a:t>Name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id="{1465E516-2CEF-4F9E-9375-7D41DCFCBB4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38384" y="4232949"/>
            <a:ext cx="1711572" cy="638175"/>
          </a:xfrm>
        </p:spPr>
        <p:txBody>
          <a:bodyPr rtlCol="0">
            <a:noAutofit/>
          </a:bodyPr>
          <a:lstStyle>
            <a:lvl1pPr>
              <a:buNone/>
              <a:defRPr sz="1800"/>
            </a:lvl1pPr>
          </a:lstStyle>
          <a:p>
            <a:pPr lvl="0" rtl="0"/>
            <a:r>
              <a:rPr lang="en-GB"/>
              <a:t>Title</a:t>
            </a:r>
          </a:p>
        </p:txBody>
      </p:sp>
      <p:sp>
        <p:nvSpPr>
          <p:cNvPr id="67" name="Text Placeholder 62">
            <a:extLst>
              <a:ext uri="{FF2B5EF4-FFF2-40B4-BE49-F238E27FC236}">
                <a16:creationId xmlns:a16="http://schemas.microsoft.com/office/drawing/2014/main" id="{FE012CE3-36AA-4016-A88E-27BCFFEFD69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62743" y="3781425"/>
            <a:ext cx="1711325" cy="365760"/>
          </a:xfrm>
        </p:spPr>
        <p:txBody>
          <a:bodyPr rtlCol="0">
            <a:noAutofit/>
          </a:bodyPr>
          <a:lstStyle>
            <a:lvl1pPr>
              <a:buNone/>
              <a:defRPr sz="2000" b="1"/>
            </a:lvl1pPr>
          </a:lstStyle>
          <a:p>
            <a:pPr lvl="0" rtl="0"/>
            <a:r>
              <a:rPr lang="en-GB"/>
              <a:t>Name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id="{8D5671AF-0137-4226-8A84-2784817E519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61976" y="4232949"/>
            <a:ext cx="1711572" cy="638175"/>
          </a:xfrm>
        </p:spPr>
        <p:txBody>
          <a:bodyPr rtlCol="0">
            <a:noAutofit/>
          </a:bodyPr>
          <a:lstStyle>
            <a:lvl1pPr>
              <a:buNone/>
              <a:defRPr sz="1800"/>
            </a:lvl1pPr>
          </a:lstStyle>
          <a:p>
            <a:pPr lvl="0" rtl="0"/>
            <a:r>
              <a:rPr lang="en-GB"/>
              <a:t>Title</a:t>
            </a:r>
          </a:p>
        </p:txBody>
      </p:sp>
      <p:sp>
        <p:nvSpPr>
          <p:cNvPr id="69" name="Text Placeholder 62">
            <a:extLst>
              <a:ext uri="{FF2B5EF4-FFF2-40B4-BE49-F238E27FC236}">
                <a16:creationId xmlns:a16="http://schemas.microsoft.com/office/drawing/2014/main" id="{DA1587F0-23BF-4FB8-B06C-2B0AA928E93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433112" y="3787288"/>
            <a:ext cx="1711325" cy="365760"/>
          </a:xfrm>
        </p:spPr>
        <p:txBody>
          <a:bodyPr rtlCol="0">
            <a:noAutofit/>
          </a:bodyPr>
          <a:lstStyle>
            <a:lvl1pPr>
              <a:buNone/>
              <a:defRPr sz="2000" b="1"/>
            </a:lvl1pPr>
          </a:lstStyle>
          <a:p>
            <a:pPr lvl="0" rtl="0"/>
            <a:r>
              <a:rPr lang="en-GB"/>
              <a:t>Name</a:t>
            </a:r>
          </a:p>
        </p:txBody>
      </p:sp>
      <p:sp>
        <p:nvSpPr>
          <p:cNvPr id="68" name="Text Placeholder 60">
            <a:extLst>
              <a:ext uri="{FF2B5EF4-FFF2-40B4-BE49-F238E27FC236}">
                <a16:creationId xmlns:a16="http://schemas.microsoft.com/office/drawing/2014/main" id="{565C0B22-B5E7-44BB-A17C-7FB5BB5D82B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432345" y="4238812"/>
            <a:ext cx="1711572" cy="638175"/>
          </a:xfrm>
        </p:spPr>
        <p:txBody>
          <a:bodyPr rtlCol="0">
            <a:noAutofit/>
          </a:bodyPr>
          <a:lstStyle>
            <a:lvl1pPr>
              <a:buNone/>
              <a:defRPr sz="1800"/>
            </a:lvl1pPr>
          </a:lstStyle>
          <a:p>
            <a:pPr lvl="0" rtl="0"/>
            <a:r>
              <a:rPr lang="en-GB"/>
              <a:t>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661572-1A59-4E3B-BA65-3329E9468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en-GB"/>
              <a:t>Tuesday, February 2, 20XX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F84F1-99FE-4F0B-9E76-F581C2C1B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en-GB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B2D769-16B1-43C4-BF14-317553351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5776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0_Content 2 column (comparison slid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FD65A50E-2F73-4426-8586-9731AFA2D2E0}"/>
              </a:ext>
            </a:extLst>
          </p:cNvPr>
          <p:cNvSpPr>
            <a:spLocks noChangeAspect="1"/>
          </p:cNvSpPr>
          <p:nvPr/>
        </p:nvSpPr>
        <p:spPr>
          <a:xfrm>
            <a:off x="11091612" y="5893466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89C080-4102-49AE-BDA9-59A4A67E2486}"/>
              </a:ext>
            </a:extLst>
          </p:cNvPr>
          <p:cNvSpPr/>
          <p:nvPr/>
        </p:nvSpPr>
        <p:spPr>
          <a:xfrm>
            <a:off x="11451612" y="5827878"/>
            <a:ext cx="379049" cy="360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E62014-F04C-495A-964E-6B888D49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en-GB" sz="4800" dirty="0"/>
            </a:lvl1pPr>
          </a:lstStyle>
          <a:p>
            <a:pPr lvl="0" rt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5DF027-E633-44EE-ACA0-C205930AA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731375"/>
            <a:ext cx="5437186" cy="535354"/>
          </a:xfrm>
        </p:spPr>
        <p:txBody>
          <a:bodyPr rtlCol="0" anchor="b">
            <a:noAutofit/>
          </a:bodyPr>
          <a:lstStyle>
            <a:lvl1pPr marL="0" indent="0">
              <a:buNone/>
              <a:defRPr sz="14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A4F363-FEEF-4CD2-A18E-17AE8D485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3" y="2427370"/>
            <a:ext cx="5429114" cy="3515555"/>
          </a:xfrm>
        </p:spPr>
        <p:txBody>
          <a:bodyPr rtlCol="0">
            <a:noAutofit/>
          </a:bodyPr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E50F8C-4D64-40FD-AE8C-6A1F3C2A8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2024" y="1731375"/>
            <a:ext cx="5436392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en-GB" sz="14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 rt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AC943E-DB2B-40E0-907F-8EA1404791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2023" y="2427370"/>
            <a:ext cx="5436391" cy="3515555"/>
          </a:xfrm>
        </p:spPr>
        <p:txBody>
          <a:bodyPr rtlCol="0">
            <a:noAutofit/>
          </a:bodyPr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CDCD5B-3F26-4AFA-8BD4-E5D8DD2AF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en-GB"/>
              <a:t>Tuesday, February 2, 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10D1EE-83A0-4FB5-9B25-8A73DE891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en-GB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031C35-2E5B-491D-85ED-DB42A4FE1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0392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028302-E866-455D-8898-536230275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50800"/>
            <a:ext cx="11090275" cy="1333057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lvl="0" rt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94E72B-F0CF-4BC4-B509-A1C4508BE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2113862"/>
            <a:ext cx="11091600" cy="397896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CE49D-C22F-4540-AC09-E421D2A2E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lumMod val="65000"/>
                    <a:alpha val="80000"/>
                  </a:schemeClr>
                </a:solidFill>
              </a:defRPr>
            </a:lvl1pPr>
          </a:lstStyle>
          <a:p>
            <a:pPr rtl="0"/>
            <a:r>
              <a:rPr lang="en-GB"/>
              <a:t>Tuesday, February 2, 20XX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D5C3BE-317E-49E8-82B5-C8A7EC9C8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lumMod val="65000"/>
                    <a:alpha val="80000"/>
                  </a:schemeClr>
                </a:solidFill>
              </a:defRPr>
            </a:lvl1pPr>
          </a:lstStyle>
          <a:p>
            <a:pPr rtl="0"/>
            <a:r>
              <a:rPr lang="en-GB"/>
              <a:t>Sample Footer Text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74E12-6C16-431F-B2CE-E4B15916B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>
                <a:solidFill>
                  <a:schemeClr val="tx1">
                    <a:lumMod val="65000"/>
                    <a:alpha val="80000"/>
                  </a:schemeClr>
                </a:solidFill>
              </a:defRPr>
            </a:lvl1pPr>
          </a:lstStyle>
          <a:p>
            <a:pPr rtl="0"/>
            <a:fld id="{DBA1B0FB-D917-4C8C-928F-313BD683BF3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12557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33" r:id="rId3"/>
    <p:sldLayoutId id="2147483687" r:id="rId4"/>
    <p:sldLayoutId id="2147483734" r:id="rId5"/>
    <p:sldLayoutId id="2147483686" r:id="rId6"/>
    <p:sldLayoutId id="2147483696" r:id="rId7"/>
    <p:sldLayoutId id="2147483707" r:id="rId8"/>
    <p:sldLayoutId id="2147483689" r:id="rId9"/>
    <p:sldLayoutId id="2147483697" r:id="rId10"/>
    <p:sldLayoutId id="2147483731" r:id="rId11"/>
    <p:sldLayoutId id="2147483693" r:id="rId12"/>
    <p:sldLayoutId id="2147483685" r:id="rId13"/>
    <p:sldLayoutId id="2147483688" r:id="rId14"/>
    <p:sldLayoutId id="2147483691" r:id="rId15"/>
    <p:sldLayoutId id="2147483692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GB" sz="48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800"/>
        </a:spcAft>
        <a:buFont typeface="Arial" panose="020B0604020202020204" pitchFamily="34" charset="0"/>
        <a:buChar char="•"/>
        <a:defRPr sz="20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2" pos="3840">
          <p15:clr>
            <a:srgbClr val="F26B43"/>
          </p15:clr>
        </p15:guide>
        <p15:guide id="33" orient="horz" pos="2160">
          <p15:clr>
            <a:srgbClr val="F26B43"/>
          </p15:clr>
        </p15:guide>
        <p15:guide id="34" pos="347">
          <p15:clr>
            <a:srgbClr val="F26B43"/>
          </p15:clr>
        </p15:guide>
        <p15:guide id="35" pos="7333">
          <p15:clr>
            <a:srgbClr val="F26B43"/>
          </p15:clr>
        </p15:guide>
        <p15:guide id="36" orient="horz" pos="346">
          <p15:clr>
            <a:srgbClr val="F26B43"/>
          </p15:clr>
        </p15:guide>
        <p15:guide id="37" orient="horz" pos="3974">
          <p15:clr>
            <a:srgbClr val="F26B43"/>
          </p15:clr>
        </p15:guide>
        <p15:guide id="38" pos="824">
          <p15:clr>
            <a:srgbClr val="A4A3A4"/>
          </p15:clr>
        </p15:guide>
        <p15:guide id="39" pos="937">
          <p15:clr>
            <a:srgbClr val="A4A3A4"/>
          </p15:clr>
        </p15:guide>
        <p15:guide id="40" pos="1413">
          <p15:clr>
            <a:srgbClr val="A4A3A4"/>
          </p15:clr>
        </p15:guide>
        <p15:guide id="41" pos="1527">
          <p15:clr>
            <a:srgbClr val="A4A3A4"/>
          </p15:clr>
        </p15:guide>
        <p15:guide id="42" pos="2003">
          <p15:clr>
            <a:srgbClr val="A4A3A4"/>
          </p15:clr>
        </p15:guide>
        <p15:guide id="43" pos="2116">
          <p15:clr>
            <a:srgbClr val="A4A3A4"/>
          </p15:clr>
        </p15:guide>
        <p15:guide id="44" pos="2593">
          <p15:clr>
            <a:srgbClr val="A4A3A4"/>
          </p15:clr>
        </p15:guide>
        <p15:guide id="45" pos="2706">
          <p15:clr>
            <a:srgbClr val="A4A3A4"/>
          </p15:clr>
        </p15:guide>
        <p15:guide id="46" pos="3182">
          <p15:clr>
            <a:srgbClr val="A4A3A4"/>
          </p15:clr>
        </p15:guide>
        <p15:guide id="47" pos="3318">
          <p15:clr>
            <a:srgbClr val="A4A3A4"/>
          </p15:clr>
        </p15:guide>
        <p15:guide id="48" pos="3772">
          <p15:clr>
            <a:srgbClr val="A4A3A4"/>
          </p15:clr>
        </p15:guide>
        <p15:guide id="49" pos="3908">
          <p15:clr>
            <a:srgbClr val="A4A3A4"/>
          </p15:clr>
        </p15:guide>
        <p15:guide id="50" pos="4362">
          <p15:clr>
            <a:srgbClr val="A4A3A4"/>
          </p15:clr>
        </p15:guide>
        <p15:guide id="51" pos="4498">
          <p15:clr>
            <a:srgbClr val="A4A3A4"/>
          </p15:clr>
        </p15:guide>
        <p15:guide id="52" pos="4951">
          <p15:clr>
            <a:srgbClr val="A4A3A4"/>
          </p15:clr>
        </p15:guide>
        <p15:guide id="53" pos="5087">
          <p15:clr>
            <a:srgbClr val="A4A3A4"/>
          </p15:clr>
        </p15:guide>
        <p15:guide id="54" pos="5541">
          <p15:clr>
            <a:srgbClr val="A4A3A4"/>
          </p15:clr>
        </p15:guide>
        <p15:guide id="55" pos="5677">
          <p15:clr>
            <a:srgbClr val="A4A3A4"/>
          </p15:clr>
        </p15:guide>
        <p15:guide id="56" pos="6153">
          <p15:clr>
            <a:srgbClr val="A4A3A4"/>
          </p15:clr>
        </p15:guide>
        <p15:guide id="57" pos="6267">
          <p15:clr>
            <a:srgbClr val="A4A3A4"/>
          </p15:clr>
        </p15:guide>
        <p15:guide id="58" pos="6743">
          <p15:clr>
            <a:srgbClr val="A4A3A4"/>
          </p15:clr>
        </p15:guide>
        <p15:guide id="59" pos="6856">
          <p15:clr>
            <a:srgbClr val="A4A3A4"/>
          </p15:clr>
        </p15:guide>
        <p15:guide id="60" orient="horz" pos="3838">
          <p15:clr>
            <a:srgbClr val="A4A3A4"/>
          </p15:clr>
        </p15:guide>
        <p15:guide id="61" orient="horz" pos="2092">
          <p15:clr>
            <a:srgbClr val="A4A3A4"/>
          </p15:clr>
        </p15:guide>
        <p15:guide id="62" orient="horz" pos="2228">
          <p15:clr>
            <a:srgbClr val="A4A3A4"/>
          </p15:clr>
        </p15:guide>
        <p15:guide id="63" orient="horz" pos="845">
          <p15:clr>
            <a:srgbClr val="A4A3A4"/>
          </p15:clr>
        </p15:guide>
        <p15:guide id="64" orient="horz" pos="958">
          <p15:clr>
            <a:srgbClr val="A4A3A4"/>
          </p15:clr>
        </p15:guide>
        <p15:guide id="65" orient="horz" pos="1480">
          <p15:clr>
            <a:srgbClr val="A4A3A4"/>
          </p15:clr>
        </p15:guide>
        <p15:guide id="66" orient="horz" pos="1593">
          <p15:clr>
            <a:srgbClr val="A4A3A4"/>
          </p15:clr>
        </p15:guide>
        <p15:guide id="67" orient="horz" pos="2727">
          <p15:clr>
            <a:srgbClr val="A4A3A4"/>
          </p15:clr>
        </p15:guide>
        <p15:guide id="68" orient="horz" pos="2840">
          <p15:clr>
            <a:srgbClr val="A4A3A4"/>
          </p15:clr>
        </p15:guide>
        <p15:guide id="69" orient="horz" pos="3339">
          <p15:clr>
            <a:srgbClr val="A4A3A4"/>
          </p15:clr>
        </p15:guide>
        <p15:guide id="70" orient="horz" pos="3475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nuget.optimizely.com/" TargetMode="External"/><Relationship Id="rId2" Type="http://schemas.openxmlformats.org/officeDocument/2006/relationships/hyperlink" Target="https://www.nuget.org/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api.nuget.optimizely.com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in/mark-antony-stott/" TargetMode="External"/><Relationship Id="rId2" Type="http://schemas.openxmlformats.org/officeDocument/2006/relationships/hyperlink" Target="https://geekinthenorth.github.io/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E938C-9D94-4B05-979A-D39FFC457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99414" y="1051551"/>
            <a:ext cx="3565524" cy="2384898"/>
          </a:xfrm>
        </p:spPr>
        <p:txBody>
          <a:bodyPr rtlCol="0" anchor="b" anchorCtr="0">
            <a:normAutofit fontScale="90000"/>
          </a:bodyPr>
          <a:lstStyle/>
          <a:p>
            <a:pPr rtl="0"/>
            <a:r>
              <a:rPr lang="en-GB" dirty="0"/>
              <a:t>Creating</a:t>
            </a:r>
            <a:br>
              <a:rPr lang="en-GB" dirty="0"/>
            </a:br>
            <a:r>
              <a:rPr lang="en-GB" dirty="0"/>
              <a:t>Add-Ons for Optimizely</a:t>
            </a:r>
            <a:br>
              <a:rPr lang="en-GB" dirty="0"/>
            </a:br>
            <a:r>
              <a:rPr lang="en-GB" dirty="0"/>
              <a:t>CMS 12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A11267-FC52-4990-8D98-010AFABA554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99413" y="3568700"/>
            <a:ext cx="3565524" cy="1731963"/>
          </a:xfrm>
        </p:spPr>
        <p:txBody>
          <a:bodyPr rtlCol="0">
            <a:normAutofit/>
          </a:bodyPr>
          <a:lstStyle/>
          <a:p>
            <a:pPr rtl="0"/>
            <a:r>
              <a:rPr lang="en-GB" dirty="0"/>
              <a:t>Mark Stott (OMVP)</a:t>
            </a:r>
          </a:p>
        </p:txBody>
      </p:sp>
      <p:pic>
        <p:nvPicPr>
          <p:cNvPr id="30" name="Picture Placeholder 29" descr="A person smiling in front of a fish tank&#10;&#10;Description automatically generated">
            <a:extLst>
              <a:ext uri="{FF2B5EF4-FFF2-40B4-BE49-F238E27FC236}">
                <a16:creationId xmlns:a16="http://schemas.microsoft.com/office/drawing/2014/main" id="{429BF116-4047-8830-71CD-F0BA5BC2547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9253" r="925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528142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12B7F-28E4-7D8B-4D0A-02AC45911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902255"/>
          </a:xfrm>
        </p:spPr>
        <p:txBody>
          <a:bodyPr/>
          <a:lstStyle/>
          <a:p>
            <a:r>
              <a:rPr lang="en-GB" dirty="0"/>
              <a:t>Adding a Gadget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DFC550-9349-D1C4-B374-AB54F50487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1" y="1488402"/>
            <a:ext cx="5660368" cy="4773249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sz="1800" dirty="0">
                <a:solidFill>
                  <a:schemeClr val="tx1"/>
                </a:solidFill>
              </a:rPr>
              <a:t>For the CMS interface to understand which assembly the Gadget is in you must add a </a:t>
            </a:r>
            <a:r>
              <a:rPr lang="en-GB" sz="1800" dirty="0" err="1">
                <a:solidFill>
                  <a:schemeClr val="tx1"/>
                </a:solidFill>
              </a:rPr>
              <a:t>module.config</a:t>
            </a:r>
            <a:r>
              <a:rPr lang="en-GB" sz="1800" dirty="0">
                <a:solidFill>
                  <a:schemeClr val="tx1"/>
                </a:solidFill>
              </a:rPr>
              <a:t> file.</a:t>
            </a:r>
          </a:p>
          <a:p>
            <a:pPr>
              <a:lnSpc>
                <a:spcPct val="100000"/>
              </a:lnSpc>
            </a:pPr>
            <a:r>
              <a:rPr lang="en-GB" sz="1800" dirty="0">
                <a:solidFill>
                  <a:schemeClr val="tx1"/>
                </a:solidFill>
              </a:rPr>
              <a:t>This could be the </a:t>
            </a:r>
            <a:r>
              <a:rPr lang="en-GB" sz="1800" dirty="0" err="1">
                <a:solidFill>
                  <a:schemeClr val="tx1"/>
                </a:solidFill>
              </a:rPr>
              <a:t>module.config</a:t>
            </a:r>
            <a:r>
              <a:rPr lang="en-GB" sz="1800" dirty="0">
                <a:solidFill>
                  <a:schemeClr val="tx1"/>
                </a:solidFill>
              </a:rPr>
              <a:t> file in the route of your website.</a:t>
            </a:r>
          </a:p>
          <a:p>
            <a:pPr>
              <a:lnSpc>
                <a:spcPct val="100000"/>
              </a:lnSpc>
            </a:pPr>
            <a:r>
              <a:rPr lang="en-GB" sz="1800" dirty="0">
                <a:solidFill>
                  <a:schemeClr val="tx1"/>
                </a:solidFill>
              </a:rPr>
              <a:t>But if you’re packaging for NuGet, then this will want to be deployed on the following path to make this easier for other developers:</a:t>
            </a:r>
          </a:p>
          <a:p>
            <a:pPr lvl="1">
              <a:lnSpc>
                <a:spcPct val="100000"/>
              </a:lnSpc>
            </a:pPr>
            <a:r>
              <a:rPr lang="en-GB" dirty="0">
                <a:solidFill>
                  <a:schemeClr val="tx1"/>
                </a:solidFill>
              </a:rPr>
              <a:t>&lt;website&gt;/modules/_protected/&lt;</a:t>
            </a:r>
            <a:r>
              <a:rPr lang="en-GB" dirty="0" err="1">
                <a:solidFill>
                  <a:schemeClr val="tx1"/>
                </a:solidFill>
              </a:rPr>
              <a:t>module_name</a:t>
            </a:r>
            <a:r>
              <a:rPr lang="en-GB" dirty="0">
                <a:solidFill>
                  <a:schemeClr val="tx1"/>
                </a:solidFill>
              </a:rPr>
              <a:t>&gt;/</a:t>
            </a:r>
            <a:r>
              <a:rPr lang="en-GB" dirty="0" err="1">
                <a:solidFill>
                  <a:schemeClr val="tx1"/>
                </a:solidFill>
              </a:rPr>
              <a:t>module.config</a:t>
            </a:r>
            <a:endParaRPr lang="en-GB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en-GB" sz="1800" dirty="0">
                <a:solidFill>
                  <a:schemeClr val="tx1"/>
                </a:solidFill>
              </a:rPr>
              <a:t>There is some extra fun making NuGet packages and ensuring that they place this here.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AD2DBF-D6BA-7DD1-FD68-A54BD4167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BA1B0FB-D917-4C8C-928F-313BD683BF39}" type="slidenum">
              <a:rPr lang="en-GB" smtClean="0"/>
              <a:t>10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10167F2-1D65-C7CB-EBBC-DF3063BD6D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2358" y="1488402"/>
            <a:ext cx="5248779" cy="355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525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12B7F-28E4-7D8B-4D0A-02AC45911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902255"/>
          </a:xfrm>
        </p:spPr>
        <p:txBody>
          <a:bodyPr/>
          <a:lstStyle/>
          <a:p>
            <a:r>
              <a:rPr lang="en-GB" dirty="0"/>
              <a:t>Adding a Gadget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DFC550-9349-D1C4-B374-AB54F50487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1488403"/>
            <a:ext cx="11090274" cy="225930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sz="1800" dirty="0">
                <a:solidFill>
                  <a:schemeClr val="tx1"/>
                </a:solidFill>
              </a:rPr>
              <a:t>For the CMS to recognize that you have added a new folder under /modules/_protected/ you need to tell the application it exists</a:t>
            </a:r>
          </a:p>
          <a:p>
            <a:pPr>
              <a:lnSpc>
                <a:spcPct val="100000"/>
              </a:lnSpc>
            </a:pPr>
            <a:r>
              <a:rPr lang="en-GB" sz="1800" dirty="0">
                <a:solidFill>
                  <a:schemeClr val="tx1"/>
                </a:solidFill>
              </a:rPr>
              <a:t>This is done by calling Configure on </a:t>
            </a:r>
            <a:r>
              <a:rPr lang="en-GB" sz="1800" dirty="0" err="1">
                <a:solidFill>
                  <a:schemeClr val="tx1"/>
                </a:solidFill>
              </a:rPr>
              <a:t>ProtectedModuleOptions</a:t>
            </a:r>
            <a:r>
              <a:rPr lang="en-GB" sz="1800" dirty="0">
                <a:solidFill>
                  <a:schemeClr val="tx1"/>
                </a:solidFill>
              </a:rPr>
              <a:t> during the startup of your site.</a:t>
            </a:r>
          </a:p>
          <a:p>
            <a:pPr>
              <a:lnSpc>
                <a:spcPct val="100000"/>
              </a:lnSpc>
            </a:pPr>
            <a:r>
              <a:rPr lang="en-GB" sz="1800" dirty="0">
                <a:solidFill>
                  <a:schemeClr val="tx1"/>
                </a:solidFill>
              </a:rPr>
              <a:t>Best practice is to wrap this up in a </a:t>
            </a:r>
            <a:r>
              <a:rPr lang="en-GB" sz="1800" dirty="0" err="1">
                <a:solidFill>
                  <a:schemeClr val="tx1"/>
                </a:solidFill>
              </a:rPr>
              <a:t>ServiceExtensions</a:t>
            </a:r>
            <a:r>
              <a:rPr lang="en-GB" sz="1800" dirty="0">
                <a:solidFill>
                  <a:schemeClr val="tx1"/>
                </a:solidFill>
              </a:rPr>
              <a:t> method so that consumers of your package don’t have to configure everything manually.</a:t>
            </a:r>
          </a:p>
          <a:p>
            <a:pPr>
              <a:lnSpc>
                <a:spcPct val="100000"/>
              </a:lnSpc>
            </a:pPr>
            <a:endParaRPr lang="en-GB" sz="1800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AD2DBF-D6BA-7DD1-FD68-A54BD4167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BA1B0FB-D917-4C8C-928F-313BD683BF39}" type="slidenum">
              <a:rPr lang="en-GB" smtClean="0"/>
              <a:t>11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A67430-1294-0836-30CB-8B2630403C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174" y="4345577"/>
            <a:ext cx="10175652" cy="1963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410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281E5-A556-99DA-B09D-3F8B56CF8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1133513"/>
          </a:xfrm>
        </p:spPr>
        <p:txBody>
          <a:bodyPr/>
          <a:lstStyle/>
          <a:p>
            <a:r>
              <a:rPr lang="en-US" dirty="0"/>
              <a:t>Packaging for NuGet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E98C41-A71A-5DA6-23E5-98B3E75602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1682788"/>
            <a:ext cx="10332728" cy="113351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1800" dirty="0">
                <a:solidFill>
                  <a:schemeClr val="tx1"/>
                </a:solidFill>
              </a:rPr>
              <a:t>If you set your package information through the project properties window in visual studio, then NuGet package information is added straight to your </a:t>
            </a:r>
            <a:r>
              <a:rPr lang="en-US" sz="1800" dirty="0" err="1">
                <a:solidFill>
                  <a:schemeClr val="tx1"/>
                </a:solidFill>
              </a:rPr>
              <a:t>csproj</a:t>
            </a:r>
            <a:r>
              <a:rPr lang="en-US" sz="1800" dirty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en-US" sz="1800" dirty="0">
                <a:solidFill>
                  <a:schemeClr val="tx1"/>
                </a:solidFill>
              </a:rPr>
              <a:t>Then just right click your project in Visual Studio and tell it to Pack.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91A0C32-71BA-2460-B065-43B1CF07EF0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496023" y="2829903"/>
            <a:ext cx="8442405" cy="3478822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32390F-A64F-5E18-0248-D59F954F8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BA1B0FB-D917-4C8C-928F-313BD683BF39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90199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281E5-A556-99DA-B09D-3F8B56CF8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1133513"/>
          </a:xfrm>
        </p:spPr>
        <p:txBody>
          <a:bodyPr/>
          <a:lstStyle/>
          <a:p>
            <a:r>
              <a:rPr lang="en-US" dirty="0"/>
              <a:t>Packaging for Multiple Frameworks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E98C41-A71A-5DA6-23E5-98B3E75602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1682788"/>
            <a:ext cx="3920777" cy="46259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1800" dirty="0">
                <a:solidFill>
                  <a:schemeClr val="tx1"/>
                </a:solidFill>
              </a:rPr>
              <a:t>If your package uses Entity Framework, then you will need to target multiple .NET versions</a:t>
            </a:r>
          </a:p>
          <a:p>
            <a:pPr lvl="1"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</a:rPr>
              <a:t>This is due to differences with migrations between .NET6 and .NET8</a:t>
            </a:r>
          </a:p>
          <a:p>
            <a:pPr>
              <a:lnSpc>
                <a:spcPct val="100000"/>
              </a:lnSpc>
            </a:pPr>
            <a:r>
              <a:rPr lang="en-US" sz="1800" dirty="0">
                <a:solidFill>
                  <a:schemeClr val="tx1"/>
                </a:solidFill>
              </a:rPr>
              <a:t>Simply change </a:t>
            </a:r>
            <a:r>
              <a:rPr lang="en-US" sz="1800" dirty="0" err="1">
                <a:solidFill>
                  <a:schemeClr val="tx1"/>
                </a:solidFill>
              </a:rPr>
              <a:t>TargetFramework</a:t>
            </a:r>
            <a:r>
              <a:rPr lang="en-US" sz="1800" dirty="0">
                <a:solidFill>
                  <a:schemeClr val="tx1"/>
                </a:solidFill>
              </a:rPr>
              <a:t> to </a:t>
            </a:r>
            <a:r>
              <a:rPr lang="en-US" sz="1800" dirty="0" err="1">
                <a:solidFill>
                  <a:schemeClr val="tx1"/>
                </a:solidFill>
              </a:rPr>
              <a:t>TargetFrameworks</a:t>
            </a:r>
            <a:r>
              <a:rPr lang="en-US" sz="1800" dirty="0">
                <a:solidFill>
                  <a:schemeClr val="tx1"/>
                </a:solidFill>
              </a:rPr>
              <a:t> at the top of your project and comma separate the frameworks.</a:t>
            </a:r>
          </a:p>
          <a:p>
            <a:pPr>
              <a:lnSpc>
                <a:spcPct val="100000"/>
              </a:lnSpc>
            </a:pPr>
            <a:r>
              <a:rPr lang="en-US" sz="1800" dirty="0">
                <a:solidFill>
                  <a:schemeClr val="tx1"/>
                </a:solidFill>
              </a:rPr>
              <a:t>Add conditions to your </a:t>
            </a:r>
            <a:r>
              <a:rPr lang="en-US" sz="1800" dirty="0" err="1">
                <a:solidFill>
                  <a:schemeClr val="tx1"/>
                </a:solidFill>
              </a:rPr>
              <a:t>ItemGroups</a:t>
            </a:r>
            <a:r>
              <a:rPr lang="en-US" sz="1800" dirty="0">
                <a:solidFill>
                  <a:schemeClr val="tx1"/>
                </a:solidFill>
              </a:rPr>
              <a:t> to set the version of your dependencies based on framework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32390F-A64F-5E18-0248-D59F954F8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BA1B0FB-D917-4C8C-928F-313BD683BF39}" type="slidenum">
              <a:rPr lang="en-GB" smtClean="0"/>
              <a:t>13</a:t>
            </a:fld>
            <a:endParaRPr lang="en-GB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CEF4698-7577-05BC-F58A-C58E8708B7B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80718" y="1682787"/>
            <a:ext cx="6960419" cy="4048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3602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281E5-A556-99DA-B09D-3F8B56CF8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1133513"/>
          </a:xfrm>
        </p:spPr>
        <p:txBody>
          <a:bodyPr/>
          <a:lstStyle/>
          <a:p>
            <a:r>
              <a:rPr lang="en-US" dirty="0"/>
              <a:t>Packaging Protected Modules Files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E98C41-A71A-5DA6-23E5-98B3E75602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1" y="1682788"/>
            <a:ext cx="4829175" cy="46259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1800" dirty="0">
                <a:solidFill>
                  <a:schemeClr val="tx1"/>
                </a:solidFill>
              </a:rPr>
              <a:t>This includes anything under /modules/_protected/ e.g.</a:t>
            </a:r>
          </a:p>
          <a:p>
            <a:pPr lvl="1">
              <a:lnSpc>
                <a:spcPct val="100000"/>
              </a:lnSpc>
            </a:pPr>
            <a:r>
              <a:rPr lang="en-US" sz="1600" dirty="0" err="1">
                <a:solidFill>
                  <a:schemeClr val="tx1"/>
                </a:solidFill>
              </a:rPr>
              <a:t>modules.config</a:t>
            </a:r>
            <a:endParaRPr lang="en-US" sz="1600" dirty="0">
              <a:solidFill>
                <a:schemeClr val="tx1"/>
              </a:solidFill>
            </a:endParaRPr>
          </a:p>
          <a:p>
            <a:pPr lvl="1"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</a:rPr>
              <a:t>JavaScript</a:t>
            </a:r>
          </a:p>
          <a:p>
            <a:pPr lvl="1"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</a:rPr>
              <a:t>Stylesheets</a:t>
            </a:r>
          </a:p>
          <a:p>
            <a:pPr>
              <a:lnSpc>
                <a:spcPct val="100000"/>
              </a:lnSpc>
            </a:pPr>
            <a:r>
              <a:rPr lang="en-US" sz="1800" dirty="0">
                <a:solidFill>
                  <a:schemeClr val="tx1"/>
                </a:solidFill>
              </a:rPr>
              <a:t>Include them in the project:</a:t>
            </a:r>
          </a:p>
          <a:p>
            <a:pPr lvl="1"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</a:rPr>
              <a:t>Set the build output to None</a:t>
            </a:r>
          </a:p>
          <a:p>
            <a:pPr lvl="1"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</a:rPr>
              <a:t>Set Pack to true</a:t>
            </a:r>
          </a:p>
          <a:p>
            <a:pPr lvl="1"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</a:rPr>
              <a:t>Set the </a:t>
            </a:r>
            <a:r>
              <a:rPr lang="en-US" sz="1600" dirty="0" err="1">
                <a:solidFill>
                  <a:schemeClr val="tx1"/>
                </a:solidFill>
              </a:rPr>
              <a:t>PackagPath</a:t>
            </a:r>
            <a:r>
              <a:rPr lang="en-US" sz="1600" dirty="0">
                <a:solidFill>
                  <a:schemeClr val="tx1"/>
                </a:solidFill>
              </a:rPr>
              <a:t> to place them in </a:t>
            </a:r>
            <a:r>
              <a:rPr lang="en-US" sz="1600" dirty="0" err="1">
                <a:solidFill>
                  <a:schemeClr val="tx1"/>
                </a:solidFill>
              </a:rPr>
              <a:t>contentFiles</a:t>
            </a:r>
            <a:endParaRPr lang="en-US" sz="16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en-US" sz="1800" dirty="0">
                <a:solidFill>
                  <a:schemeClr val="tx1"/>
                </a:solidFill>
              </a:rPr>
              <a:t>Include a build targets file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32390F-A64F-5E18-0248-D59F954F8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BA1B0FB-D917-4C8C-928F-313BD683BF39}" type="slidenum">
              <a:rPr lang="en-GB" smtClean="0"/>
              <a:t>14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AA2045B-C6A1-91BD-A15A-B92BD56680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0037" y="1682788"/>
            <a:ext cx="62611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530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281E5-A556-99DA-B09D-3F8B56CF8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1133513"/>
          </a:xfrm>
        </p:spPr>
        <p:txBody>
          <a:bodyPr/>
          <a:lstStyle/>
          <a:p>
            <a:r>
              <a:rPr lang="en-US" dirty="0"/>
              <a:t>Packaging Protected Modules Files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E98C41-A71A-5DA6-23E5-98B3E75602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1" y="1682789"/>
            <a:ext cx="11090274" cy="243424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1800" dirty="0">
                <a:solidFill>
                  <a:schemeClr val="tx1"/>
                </a:solidFill>
              </a:rPr>
              <a:t>The build targets file is responsible for performing extra actions such as copying files from the NuGet package to a specific folder. </a:t>
            </a:r>
          </a:p>
          <a:p>
            <a:pPr>
              <a:lnSpc>
                <a:spcPct val="100000"/>
              </a:lnSpc>
            </a:pPr>
            <a:r>
              <a:rPr lang="en-US" sz="1800" dirty="0">
                <a:solidFill>
                  <a:schemeClr val="tx1"/>
                </a:solidFill>
              </a:rPr>
              <a:t>This uses a number of variables for folder names:</a:t>
            </a:r>
          </a:p>
          <a:p>
            <a:pPr>
              <a:lnSpc>
                <a:spcPct val="100000"/>
              </a:lnSpc>
            </a:pPr>
            <a:r>
              <a:rPr lang="en-US" sz="1800" dirty="0">
                <a:solidFill>
                  <a:schemeClr val="tx1"/>
                </a:solidFill>
              </a:rPr>
              <a:t>$(</a:t>
            </a:r>
            <a:r>
              <a:rPr lang="en-US" sz="1800" dirty="0" err="1">
                <a:solidFill>
                  <a:schemeClr val="tx1"/>
                </a:solidFill>
              </a:rPr>
              <a:t>MSBuildThisFileDirectory</a:t>
            </a:r>
            <a:r>
              <a:rPr lang="en-US" sz="1800" dirty="0">
                <a:solidFill>
                  <a:schemeClr val="tx1"/>
                </a:solidFill>
              </a:rPr>
              <a:t>) is the folder where the build targets file exists within the NuGet Package.</a:t>
            </a:r>
          </a:p>
          <a:p>
            <a:pPr>
              <a:lnSpc>
                <a:spcPct val="100000"/>
              </a:lnSpc>
            </a:pPr>
            <a:r>
              <a:rPr lang="en-US" sz="1800" dirty="0">
                <a:solidFill>
                  <a:schemeClr val="tx1"/>
                </a:solidFill>
              </a:rPr>
              <a:t>$(</a:t>
            </a:r>
            <a:r>
              <a:rPr lang="en-US" sz="1800" dirty="0" err="1">
                <a:solidFill>
                  <a:schemeClr val="tx1"/>
                </a:solidFill>
              </a:rPr>
              <a:t>MSBuildProjectDirectory</a:t>
            </a:r>
            <a:r>
              <a:rPr lang="en-US" sz="1800" dirty="0">
                <a:solidFill>
                  <a:schemeClr val="tx1"/>
                </a:solidFill>
              </a:rPr>
              <a:t>) is the folder of the project we are installing into.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32390F-A64F-5E18-0248-D59F954F8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BA1B0FB-D917-4C8C-928F-313BD683BF39}" type="slidenum">
              <a:rPr lang="en-GB" smtClean="0"/>
              <a:t>15</a:t>
            </a:fld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868009-1009-ECD7-374C-750DF86E61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344" y="4315522"/>
            <a:ext cx="10641311" cy="1993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372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32CBC-BC46-B5E0-AED6-F6D343590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1149536"/>
          </a:xfrm>
        </p:spPr>
        <p:txBody>
          <a:bodyPr/>
          <a:lstStyle/>
          <a:p>
            <a:r>
              <a:rPr lang="en-US" dirty="0"/>
              <a:t>Submitting Your Package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BEA1D6-10F1-7BD0-3DB3-0355814942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1698811"/>
            <a:ext cx="11090274" cy="460991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1800" dirty="0">
                <a:solidFill>
                  <a:schemeClr val="tx1"/>
                </a:solidFill>
              </a:rPr>
              <a:t>Create an account on </a:t>
            </a:r>
            <a:r>
              <a:rPr lang="en-US" sz="18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https://www.nuget.org</a:t>
            </a:r>
            <a:endParaRPr lang="en-US" sz="1800" dirty="0">
              <a:solidFill>
                <a:schemeClr val="tx1"/>
              </a:solidFill>
            </a:endParaRPr>
          </a:p>
          <a:p>
            <a:pPr lvl="1">
              <a:lnSpc>
                <a:spcPct val="100000"/>
              </a:lnSpc>
            </a:pPr>
            <a:r>
              <a:rPr lang="en-US" sz="1800" dirty="0">
                <a:solidFill>
                  <a:schemeClr val="tx1"/>
                </a:solidFill>
              </a:rPr>
              <a:t>Use this to submit all your alpha / beta builds so you can test installing them locally or in a CI/CD pipeline</a:t>
            </a:r>
          </a:p>
          <a:p>
            <a:pPr>
              <a:lnSpc>
                <a:spcPct val="100000"/>
              </a:lnSpc>
            </a:pPr>
            <a:r>
              <a:rPr lang="en-US" sz="1800" dirty="0">
                <a:solidFill>
                  <a:schemeClr val="tx1"/>
                </a:solidFill>
              </a:rPr>
              <a:t>When you’re ready to go live:</a:t>
            </a:r>
          </a:p>
          <a:p>
            <a:pPr lvl="1">
              <a:lnSpc>
                <a:spcPct val="100000"/>
              </a:lnSpc>
            </a:pPr>
            <a:r>
              <a:rPr lang="en-US" sz="1800" dirty="0">
                <a:solidFill>
                  <a:schemeClr val="tx1"/>
                </a:solidFill>
              </a:rPr>
              <a:t>Login to </a:t>
            </a:r>
            <a:r>
              <a:rPr lang="en-US" sz="18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https://nuget.optimizely.com</a:t>
            </a:r>
            <a:r>
              <a:rPr lang="en-US" sz="1800" dirty="0">
                <a:solidFill>
                  <a:schemeClr val="tx1"/>
                </a:solidFill>
              </a:rPr>
              <a:t> with your Optimizely World account</a:t>
            </a:r>
          </a:p>
          <a:p>
            <a:pPr lvl="1">
              <a:lnSpc>
                <a:spcPct val="100000"/>
              </a:lnSpc>
            </a:pPr>
            <a:r>
              <a:rPr lang="en-US" sz="1800" dirty="0">
                <a:solidFill>
                  <a:schemeClr val="tx1"/>
                </a:solidFill>
              </a:rPr>
              <a:t>Upload your package</a:t>
            </a:r>
          </a:p>
          <a:p>
            <a:pPr lvl="1">
              <a:lnSpc>
                <a:spcPct val="100000"/>
              </a:lnSpc>
            </a:pPr>
            <a:r>
              <a:rPr lang="en-US" sz="1800" dirty="0">
                <a:solidFill>
                  <a:schemeClr val="tx1"/>
                </a:solidFill>
              </a:rPr>
              <a:t>Wait for Optimizely to approve your package, this can take time</a:t>
            </a:r>
          </a:p>
          <a:p>
            <a:pPr>
              <a:lnSpc>
                <a:spcPct val="100000"/>
              </a:lnSpc>
            </a:pPr>
            <a:r>
              <a:rPr lang="en-US" sz="1800" dirty="0">
                <a:solidFill>
                  <a:schemeClr val="tx1"/>
                </a:solidFill>
              </a:rPr>
              <a:t>There is a current issue right now with submissions to </a:t>
            </a:r>
            <a:r>
              <a:rPr lang="en-US" sz="1800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https://api.nuget.optimizely.com</a:t>
            </a:r>
            <a:r>
              <a:rPr lang="en-US" sz="1800" dirty="0">
                <a:solidFill>
                  <a:schemeClr val="tx1"/>
                </a:solidFill>
              </a:rPr>
              <a:t> where packages are not being sync’d back to </a:t>
            </a:r>
            <a:r>
              <a:rPr lang="en-US" sz="18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https://nuget.optimizely.com</a:t>
            </a:r>
            <a:r>
              <a:rPr lang="en-US" sz="1800" dirty="0">
                <a:solidFill>
                  <a:schemeClr val="tx1"/>
                </a:solidFill>
              </a:rPr>
              <a:t>, but the sync works in the other direction.</a:t>
            </a:r>
          </a:p>
          <a:p>
            <a:pPr>
              <a:lnSpc>
                <a:spcPct val="100000"/>
              </a:lnSpc>
            </a:pPr>
            <a:r>
              <a:rPr lang="en-US" sz="1800" dirty="0">
                <a:solidFill>
                  <a:schemeClr val="tx1"/>
                </a:solidFill>
              </a:rPr>
              <a:t>You can also have your Add-On listed on the Marketplace, you can reach out to Simon Chapman for the latest form links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4E67A-5AAD-F519-5DE8-055AA89F7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BA1B0FB-D917-4C8C-928F-313BD683BF39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4685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>
            <a:extLst>
              <a:ext uri="{FF2B5EF4-FFF2-40B4-BE49-F238E27FC236}">
                <a16:creationId xmlns:a16="http://schemas.microsoft.com/office/drawing/2014/main" id="{F8FAEED9-1ECD-45F9-87A0-9394BAEABB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 rtlCol="0"/>
          <a:lstStyle/>
          <a:p>
            <a:pPr rtl="0"/>
            <a:r>
              <a:rPr lang="en-GB" dirty="0"/>
              <a:t>Thank You</a:t>
            </a:r>
          </a:p>
        </p:txBody>
      </p:sp>
      <p:sp>
        <p:nvSpPr>
          <p:cNvPr id="23" name="Subtitle 22">
            <a:extLst>
              <a:ext uri="{FF2B5EF4-FFF2-40B4-BE49-F238E27FC236}">
                <a16:creationId xmlns:a16="http://schemas.microsoft.com/office/drawing/2014/main" id="{8E5E4638-9BCB-4C2E-914F-CC868E2020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437187" cy="2265216"/>
          </a:xfrm>
        </p:spPr>
        <p:txBody>
          <a:bodyPr rtlCol="0"/>
          <a:lstStyle/>
          <a:p>
            <a:pPr rtl="0"/>
            <a:r>
              <a:rPr lang="en-GB" sz="1800" dirty="0">
                <a:solidFill>
                  <a:schemeClr val="tx1"/>
                </a:solidFill>
              </a:rPr>
              <a:t>Mark Stott</a:t>
            </a:r>
          </a:p>
          <a:p>
            <a:pPr rtl="0"/>
            <a:r>
              <a:rPr lang="en-GB" sz="1800" dirty="0">
                <a:solidFill>
                  <a:schemeClr val="tx1"/>
                </a:solidFill>
              </a:rPr>
              <a:t>@</a:t>
            </a:r>
            <a:r>
              <a:rPr lang="en-GB" sz="1800" dirty="0" err="1">
                <a:solidFill>
                  <a:schemeClr val="tx1"/>
                </a:solidFill>
              </a:rPr>
              <a:t>GeekInTheNorth</a:t>
            </a:r>
            <a:endParaRPr lang="en-GB" sz="1800" dirty="0">
              <a:solidFill>
                <a:schemeClr val="tx1"/>
              </a:solidFill>
            </a:endParaRPr>
          </a:p>
          <a:p>
            <a:pPr rtl="0"/>
            <a:r>
              <a:rPr lang="en-GB" sz="18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https://geekinthenorth.github.io</a:t>
            </a:r>
            <a:endParaRPr lang="en-GB" sz="1800" dirty="0">
              <a:solidFill>
                <a:schemeClr val="tx1"/>
              </a:solidFill>
            </a:endParaRPr>
          </a:p>
          <a:p>
            <a:pPr rtl="0"/>
            <a:r>
              <a:rPr lang="en-GB" sz="18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https://www.linkedin.com/in/mark-antony-stott/</a:t>
            </a:r>
            <a:endParaRPr lang="en-GB" sz="1800" dirty="0">
              <a:solidFill>
                <a:schemeClr val="tx1"/>
              </a:solidFill>
            </a:endParaRPr>
          </a:p>
          <a:p>
            <a:pPr rtl="0"/>
            <a:endParaRPr lang="en-GB" sz="1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23E305-6365-4345-8BD1-4A31C61D96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863" y="6507212"/>
            <a:ext cx="2628900" cy="153888"/>
          </a:xfrm>
        </p:spPr>
        <p:txBody>
          <a:bodyPr rtlCol="0"/>
          <a:lstStyle/>
          <a:p>
            <a:pPr rtl="0"/>
            <a:r>
              <a:rPr lang="en-GB"/>
              <a:t>Tuesday, February 2, 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37A3FF-ED32-4C4A-A21F-848A3BF6F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9150" y="6507212"/>
            <a:ext cx="6379210" cy="153888"/>
          </a:xfrm>
        </p:spPr>
        <p:txBody>
          <a:bodyPr rtlCol="0"/>
          <a:lstStyle/>
          <a:p>
            <a:pPr rtl="0"/>
            <a:r>
              <a:rPr lang="en-GB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E60F23-FB58-4EF8-82FD-E86CED25F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 rtlCol="0"/>
          <a:lstStyle/>
          <a:p>
            <a:pPr rtl="0"/>
            <a:fld id="{DBA1B0FB-D917-4C8C-928F-313BD683BF39}" type="slidenum">
              <a:rPr lang="en-GB" smtClean="0"/>
              <a:pPr rtl="0"/>
              <a:t>17</a:t>
            </a:fld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4645246-D8FF-64AB-54E0-F944BE62C2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5550" y="1829829"/>
            <a:ext cx="3198341" cy="31983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C9A76ED-D0DF-78D1-E162-D30BDE5D0F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7209" y="1924556"/>
            <a:ext cx="2986234" cy="298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798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23418ADF-358F-4647-A511-FCFFEDA83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507200"/>
            <a:ext cx="4500562" cy="1562959"/>
          </a:xfrm>
        </p:spPr>
        <p:txBody>
          <a:bodyPr rtlCol="0"/>
          <a:lstStyle/>
          <a:p>
            <a:pPr rtl="0"/>
            <a:r>
              <a:rPr lang="en-GB" dirty="0"/>
              <a:t>Who am I?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D907F8-C614-4D59-A03F-BF9CD5E3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 rtlCol="0"/>
          <a:lstStyle/>
          <a:p>
            <a:pPr rtl="0"/>
            <a:fld id="{DBA1B0FB-D917-4C8C-928F-313BD683BF39}" type="slidenum">
              <a:rPr lang="en-GB" smtClean="0"/>
              <a:pPr rtl="0"/>
              <a:t>2</a:t>
            </a:fld>
            <a:endParaRPr lang="en-GB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E5127060-CDBF-435F-9009-A5451CCE305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262563" y="4207519"/>
            <a:ext cx="6221412" cy="2299693"/>
          </a:xfrm>
          <a:noFill/>
        </p:spPr>
        <p:txBody>
          <a:bodyPr rtlCol="0">
            <a:noAutofit/>
          </a:bodyPr>
          <a:lstStyle/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tx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Solution Architect at </a:t>
            </a:r>
            <a:r>
              <a:rPr lang="en-GB" sz="1600" dirty="0" err="1">
                <a:solidFill>
                  <a:schemeClr val="tx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Netcel</a:t>
            </a:r>
            <a:endParaRPr lang="en-GB" sz="1600" dirty="0">
              <a:solidFill>
                <a:schemeClr val="tx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tx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Platinum OMVP for 2 years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tx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 of: Stott Robots Handler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tx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 of: Stott Security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tx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 at agonizing over naming things</a:t>
            </a:r>
          </a:p>
        </p:txBody>
      </p:sp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C9D14180-D0C8-21F9-B92A-95002673E1C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t="502" b="502"/>
          <a:stretch/>
        </p:blipFill>
        <p:spPr>
          <a:xfrm>
            <a:off x="6193702" y="83019"/>
            <a:ext cx="5864016" cy="3625389"/>
          </a:xfrm>
        </p:spPr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C3328B9B-35DA-5901-7E2E-35254D45EDF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t="310" b="310"/>
          <a:stretch/>
        </p:blipFill>
        <p:spPr>
          <a:xfrm>
            <a:off x="134282" y="83366"/>
            <a:ext cx="5839633" cy="3625389"/>
          </a:xfrm>
        </p:spPr>
      </p:pic>
    </p:spTree>
    <p:extLst>
      <p:ext uri="{BB962C8B-B14F-4D97-AF65-F5344CB8AC3E}">
        <p14:creationId xmlns:p14="http://schemas.microsoft.com/office/powerpoint/2010/main" val="2158886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6426E-F6F6-4A7C-9181-8C3090996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5524" cy="1997855"/>
          </a:xfrm>
        </p:spPr>
        <p:txBody>
          <a:bodyPr rtlCol="0"/>
          <a:lstStyle/>
          <a:p>
            <a:pPr rtl="0"/>
            <a:r>
              <a:rPr lang="en-GB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B60D6F-4D0F-4D33-B2A7-159C8583FF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677306"/>
            <a:ext cx="3565525" cy="3415519"/>
          </a:xfrm>
        </p:spPr>
        <p:txBody>
          <a:bodyPr rtlCol="0"/>
          <a:lstStyle/>
          <a:p>
            <a:pPr rtl="0"/>
            <a:r>
              <a:rPr lang="en-GB" dirty="0">
                <a:solidFill>
                  <a:schemeClr val="tx1"/>
                </a:solidFill>
              </a:rPr>
              <a:t>Having a Great Idea</a:t>
            </a:r>
          </a:p>
          <a:p>
            <a:pPr rtl="0"/>
            <a:r>
              <a:rPr lang="en-GB" dirty="0">
                <a:solidFill>
                  <a:schemeClr val="tx1"/>
                </a:solidFill>
              </a:rPr>
              <a:t>Solution Structure</a:t>
            </a:r>
          </a:p>
          <a:p>
            <a:pPr rtl="0"/>
            <a:r>
              <a:rPr lang="en-GB" dirty="0">
                <a:solidFill>
                  <a:schemeClr val="tx1"/>
                </a:solidFill>
              </a:rPr>
              <a:t>Hooking into Menus</a:t>
            </a:r>
          </a:p>
          <a:p>
            <a:pPr rtl="0"/>
            <a:r>
              <a:rPr lang="en-GB" dirty="0">
                <a:solidFill>
                  <a:schemeClr val="tx1"/>
                </a:solidFill>
              </a:rPr>
              <a:t>Creating Gadgets</a:t>
            </a:r>
          </a:p>
          <a:p>
            <a:pPr rtl="0"/>
            <a:r>
              <a:rPr lang="en-GB" dirty="0">
                <a:solidFill>
                  <a:schemeClr val="tx1"/>
                </a:solidFill>
              </a:rPr>
              <a:t>Packaging for NuGet</a:t>
            </a:r>
          </a:p>
          <a:p>
            <a:pPr rtl="0"/>
            <a:r>
              <a:rPr lang="en-GB" dirty="0">
                <a:solidFill>
                  <a:schemeClr val="tx1"/>
                </a:solidFill>
              </a:rPr>
              <a:t>Submission Process</a:t>
            </a:r>
          </a:p>
        </p:txBody>
      </p:sp>
      <p:pic>
        <p:nvPicPr>
          <p:cNvPr id="8" name="Picture Placeholder 7" descr="Digital Data">
            <a:extLst>
              <a:ext uri="{FF2B5EF4-FFF2-40B4-BE49-F238E27FC236}">
                <a16:creationId xmlns:a16="http://schemas.microsoft.com/office/drawing/2014/main" id="{06D2324F-3B7B-45EF-9584-C8EADD2C8C0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08928" y="1596771"/>
            <a:ext cx="3448558" cy="3448558"/>
          </a:xfrm>
        </p:spPr>
      </p:pic>
      <p:pic>
        <p:nvPicPr>
          <p:cNvPr id="10" name="Picture Placeholder 9" descr="Data Points ">
            <a:extLst>
              <a:ext uri="{FF2B5EF4-FFF2-40B4-BE49-F238E27FC236}">
                <a16:creationId xmlns:a16="http://schemas.microsoft.com/office/drawing/2014/main" id="{71F862F9-0E8A-4DB9-8083-1C3AA6E5D77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18575" y="596392"/>
            <a:ext cx="2263776" cy="2263776"/>
          </a:xfrm>
        </p:spPr>
      </p:pic>
      <p:pic>
        <p:nvPicPr>
          <p:cNvPr id="12" name="Picture Placeholder 11" descr="Data Background">
            <a:extLst>
              <a:ext uri="{FF2B5EF4-FFF2-40B4-BE49-F238E27FC236}">
                <a16:creationId xmlns:a16="http://schemas.microsoft.com/office/drawing/2014/main" id="{A63F39B9-0715-40B5-8ECB-9B983F99C69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1612" y="3324733"/>
            <a:ext cx="2936876" cy="2936876"/>
          </a:xfrm>
        </p:spPr>
      </p:pic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B199C97-F175-437D-8311-DB662925C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 rtlCol="0"/>
          <a:lstStyle/>
          <a:p>
            <a:pPr rtl="0"/>
            <a:fld id="{DBA1B0FB-D917-4C8C-928F-313BD683BF39}" type="slidenum">
              <a:rPr lang="en-GB" smtClean="0"/>
              <a:pPr rtl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3234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GB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GB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GB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en-GB"/>
            </a:p>
          </p:txBody>
        </p:sp>
      </p:grpSp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pic>
        <p:nvPicPr>
          <p:cNvPr id="8" name="Picture Placeholder 7" descr="Data Points Digital background">
            <a:extLst>
              <a:ext uri="{FF2B5EF4-FFF2-40B4-BE49-F238E27FC236}">
                <a16:creationId xmlns:a16="http://schemas.microsoft.com/office/drawing/2014/main" id="{5FED7C55-F545-49A1-90FD-D853A25AB45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7"/>
            <a:ext cx="12192000" cy="6858000"/>
          </a:xfr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3C64A91D-E535-4C24-A0E3-96A3810E3F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6FC4867-BA3E-4F8E-AB23-684F34DF3D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3"/>
            <a:ext cx="9000000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40F1DF5B-353A-4270-8C10-6A15094411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7960091" cy="928825"/>
          </a:xfrm>
        </p:spPr>
        <p:txBody>
          <a:bodyPr vert="horz" wrap="square" lIns="0" tIns="0" rIns="0" bIns="0" rtlCol="0" anchor="b" anchorCtr="0">
            <a:normAutofit fontScale="90000"/>
          </a:bodyPr>
          <a:lstStyle/>
          <a:p>
            <a:pPr rtl="0">
              <a:lnSpc>
                <a:spcPct val="100000"/>
              </a:lnSpc>
            </a:pPr>
            <a:r>
              <a:rPr lang="en-GB" sz="6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Having a Great Idea</a:t>
            </a:r>
          </a:p>
        </p:txBody>
      </p:sp>
      <p:sp>
        <p:nvSpPr>
          <p:cNvPr id="16" name="Subtitle 15">
            <a:extLst>
              <a:ext uri="{FF2B5EF4-FFF2-40B4-BE49-F238E27FC236}">
                <a16:creationId xmlns:a16="http://schemas.microsoft.com/office/drawing/2014/main" id="{4BDCF583-1D5D-4235-97C2-39272B80A0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1747153"/>
            <a:ext cx="6348701" cy="4561572"/>
          </a:xfrm>
        </p:spPr>
        <p:txBody>
          <a:bodyPr vert="horz" wrap="square" lIns="0" tIns="0" rIns="0" bIns="0" rtlCol="0">
            <a:normAutofit/>
          </a:bodyPr>
          <a:lstStyle/>
          <a:p>
            <a:pPr marL="342900" indent="-342900" rt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800" kern="1200" dirty="0">
                <a:solidFill>
                  <a:schemeClr val="tx1"/>
                </a:solidFill>
              </a:rPr>
              <a:t>It doesn’t have to be great</a:t>
            </a:r>
          </a:p>
          <a:p>
            <a:pPr marL="342900" indent="-342900" rt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</a:rPr>
              <a:t>It doesn’t have to be original</a:t>
            </a:r>
          </a:p>
          <a:p>
            <a:pPr marL="342900" indent="-342900" rt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800" kern="1200" dirty="0">
                <a:solidFill>
                  <a:schemeClr val="tx1"/>
                </a:solidFill>
              </a:rPr>
              <a:t>It doesn’t need to be pretty</a:t>
            </a:r>
          </a:p>
          <a:p>
            <a:pPr marL="342900" indent="-342900" rt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</a:rPr>
              <a:t>It does need to be functional</a:t>
            </a:r>
          </a:p>
          <a:p>
            <a:pPr marL="342900" indent="-342900" rt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800" kern="1200" dirty="0">
                <a:solidFill>
                  <a:schemeClr val="tx1"/>
                </a:solidFill>
              </a:rPr>
              <a:t>You do need to be passionate about it</a:t>
            </a:r>
          </a:p>
          <a:p>
            <a:pPr marL="800100" lvl="1" indent="-342900">
              <a:lnSpc>
                <a:spcPct val="100000"/>
              </a:lnSpc>
            </a:pPr>
            <a:r>
              <a:rPr lang="en-GB" sz="1800" dirty="0">
                <a:solidFill>
                  <a:schemeClr val="tx1"/>
                </a:solidFill>
              </a:rPr>
              <a:t>It’s going to consume a lot of your time</a:t>
            </a:r>
          </a:p>
          <a:p>
            <a:pPr marL="800100" lvl="1" indent="-342900">
              <a:lnSpc>
                <a:spcPct val="100000"/>
              </a:lnSpc>
            </a:pPr>
            <a:r>
              <a:rPr lang="en-GB" sz="1800" kern="1200" dirty="0">
                <a:solidFill>
                  <a:schemeClr val="tx1"/>
                </a:solidFill>
              </a:rPr>
              <a:t>Stott Robots Handler has 140 commits (or 19 Days)</a:t>
            </a:r>
          </a:p>
          <a:p>
            <a:pPr marL="800100" lvl="1" indent="-342900">
              <a:lnSpc>
                <a:spcPct val="100000"/>
              </a:lnSpc>
            </a:pPr>
            <a:r>
              <a:rPr lang="en-GB" sz="1800" kern="1200" dirty="0">
                <a:solidFill>
                  <a:schemeClr val="tx1"/>
                </a:solidFill>
              </a:rPr>
              <a:t>Stott Security has 577 commits (or 77 Days)</a:t>
            </a:r>
            <a:endParaRPr lang="en-GB" sz="1800" dirty="0">
              <a:solidFill>
                <a:schemeClr val="tx1"/>
              </a:solidFill>
            </a:endParaRPr>
          </a:p>
          <a:p>
            <a:pPr marL="800100" lvl="1" indent="-342900">
              <a:lnSpc>
                <a:spcPct val="100000"/>
              </a:lnSpc>
            </a:pPr>
            <a:r>
              <a:rPr lang="en-GB" sz="1800" dirty="0">
                <a:solidFill>
                  <a:schemeClr val="tx1"/>
                </a:solidFill>
              </a:rPr>
              <a:t>You might not make a single penny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E7D98D-6710-41D2-B258-E1A1059D2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BA1B0FB-D917-4C8C-928F-313BD683BF3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0021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3B29F-662B-A30F-3339-E6617E62F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787156"/>
          </a:xfrm>
        </p:spPr>
        <p:txBody>
          <a:bodyPr/>
          <a:lstStyle/>
          <a:p>
            <a:r>
              <a:rPr lang="en-GB" dirty="0"/>
              <a:t>Solution 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37BA07-6653-D85F-6AF2-08CCA8ED67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1750818"/>
            <a:ext cx="7205552" cy="455790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sz="1800" dirty="0">
                <a:solidFill>
                  <a:schemeClr val="tx1"/>
                </a:solidFill>
              </a:rPr>
              <a:t>Your main project file should be a Razor Class Library (RCL)</a:t>
            </a:r>
          </a:p>
          <a:p>
            <a:pPr lvl="1">
              <a:lnSpc>
                <a:spcPct val="100000"/>
              </a:lnSpc>
            </a:pPr>
            <a:r>
              <a:rPr lang="en-GB" sz="1800" dirty="0">
                <a:solidFill>
                  <a:schemeClr val="tx1"/>
                </a:solidFill>
              </a:rPr>
              <a:t>.NET Core introduced Razor Class Libraries</a:t>
            </a:r>
          </a:p>
          <a:p>
            <a:pPr lvl="1">
              <a:lnSpc>
                <a:spcPct val="100000"/>
              </a:lnSpc>
            </a:pPr>
            <a:r>
              <a:rPr lang="en-GB" sz="1800" dirty="0">
                <a:solidFill>
                  <a:schemeClr val="tx1"/>
                </a:solidFill>
              </a:rPr>
              <a:t>This allows you to package all your </a:t>
            </a:r>
            <a:r>
              <a:rPr lang="en-GB" sz="1800" dirty="0" err="1">
                <a:solidFill>
                  <a:schemeClr val="tx1"/>
                </a:solidFill>
              </a:rPr>
              <a:t>blazor</a:t>
            </a:r>
            <a:r>
              <a:rPr lang="en-GB" sz="1800" dirty="0">
                <a:solidFill>
                  <a:schemeClr val="tx1"/>
                </a:solidFill>
              </a:rPr>
              <a:t> / razor files as part of your compiled DLL.</a:t>
            </a:r>
          </a:p>
          <a:p>
            <a:pPr>
              <a:lnSpc>
                <a:spcPct val="100000"/>
              </a:lnSpc>
            </a:pPr>
            <a:r>
              <a:rPr lang="en-GB" sz="1800" dirty="0">
                <a:solidFill>
                  <a:schemeClr val="tx1"/>
                </a:solidFill>
              </a:rPr>
              <a:t>Place your UI build in a separate folder if you’re using a framework such as React.</a:t>
            </a:r>
          </a:p>
          <a:p>
            <a:pPr>
              <a:lnSpc>
                <a:spcPct val="100000"/>
              </a:lnSpc>
            </a:pPr>
            <a:r>
              <a:rPr lang="en-GB" sz="1800" dirty="0">
                <a:solidFill>
                  <a:schemeClr val="tx1"/>
                </a:solidFill>
              </a:rPr>
              <a:t>Include a separate Sample project which is a full Optimizely CMS so you can develop against it.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1C6EC4-A2E4-023D-6A0E-B4DFDA6A2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BA1B0FB-D917-4C8C-928F-313BD683BF39}" type="slidenum">
              <a:rPr lang="en-GB" smtClean="0"/>
              <a:t>5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AE63CC1-DACB-C475-3A24-A03C0A1618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7179" y="1750817"/>
            <a:ext cx="3083958" cy="4557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566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12B7F-28E4-7D8B-4D0A-02AC45911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902255"/>
          </a:xfrm>
        </p:spPr>
        <p:txBody>
          <a:bodyPr/>
          <a:lstStyle/>
          <a:p>
            <a:r>
              <a:rPr lang="en-GB" dirty="0"/>
              <a:t>Hooking into Menus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DFC550-9349-D1C4-B374-AB54F50487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1488402"/>
            <a:ext cx="5817966" cy="4820323"/>
          </a:xfrm>
        </p:spPr>
        <p:txBody>
          <a:bodyPr/>
          <a:lstStyle/>
          <a:p>
            <a:r>
              <a:rPr lang="en-GB" sz="1800" dirty="0">
                <a:solidFill>
                  <a:schemeClr val="tx1"/>
                </a:solidFill>
              </a:rPr>
              <a:t>In order to hook into the menus, all you need to do is create a class that:</a:t>
            </a:r>
          </a:p>
          <a:p>
            <a:pPr lvl="1"/>
            <a:r>
              <a:rPr lang="en-GB" sz="1800" dirty="0">
                <a:solidFill>
                  <a:schemeClr val="tx1"/>
                </a:solidFill>
              </a:rPr>
              <a:t>Implements </a:t>
            </a:r>
            <a:r>
              <a:rPr lang="en-GB" sz="1800" dirty="0" err="1">
                <a:solidFill>
                  <a:schemeClr val="tx1"/>
                </a:solidFill>
              </a:rPr>
              <a:t>IMenuProvider</a:t>
            </a:r>
            <a:endParaRPr lang="en-GB" sz="1800" dirty="0">
              <a:solidFill>
                <a:schemeClr val="tx1"/>
              </a:solidFill>
            </a:endParaRPr>
          </a:p>
          <a:p>
            <a:pPr lvl="1"/>
            <a:r>
              <a:rPr lang="en-GB" sz="1800" dirty="0">
                <a:solidFill>
                  <a:schemeClr val="tx1"/>
                </a:solidFill>
              </a:rPr>
              <a:t>Decorated with [</a:t>
            </a:r>
            <a:r>
              <a:rPr lang="en-GB" sz="1800" dirty="0" err="1">
                <a:solidFill>
                  <a:schemeClr val="tx1"/>
                </a:solidFill>
              </a:rPr>
              <a:t>MenuProvider</a:t>
            </a:r>
            <a:r>
              <a:rPr lang="en-GB" sz="1800" dirty="0">
                <a:solidFill>
                  <a:schemeClr val="tx1"/>
                </a:solidFill>
              </a:rPr>
              <a:t>]</a:t>
            </a:r>
          </a:p>
          <a:p>
            <a:r>
              <a:rPr lang="en-GB" sz="1800" dirty="0">
                <a:solidFill>
                  <a:schemeClr val="tx1"/>
                </a:solidFill>
              </a:rPr>
              <a:t>The parameters you’ll pass into the </a:t>
            </a:r>
            <a:r>
              <a:rPr lang="en-GB" sz="1800" dirty="0" err="1">
                <a:solidFill>
                  <a:schemeClr val="tx1"/>
                </a:solidFill>
              </a:rPr>
              <a:t>UrlMenuItem</a:t>
            </a:r>
            <a:r>
              <a:rPr lang="en-GB" sz="1800" dirty="0">
                <a:solidFill>
                  <a:schemeClr val="tx1"/>
                </a:solidFill>
              </a:rPr>
              <a:t> are:</a:t>
            </a:r>
          </a:p>
          <a:p>
            <a:pPr lvl="1"/>
            <a:r>
              <a:rPr lang="en-GB" sz="1800" dirty="0">
                <a:solidFill>
                  <a:schemeClr val="tx1"/>
                </a:solidFill>
              </a:rPr>
              <a:t>The name of the link within the menu</a:t>
            </a:r>
          </a:p>
          <a:p>
            <a:pPr lvl="1"/>
            <a:r>
              <a:rPr lang="en-GB" sz="1800" dirty="0">
                <a:solidFill>
                  <a:schemeClr val="tx1"/>
                </a:solidFill>
              </a:rPr>
              <a:t>The path within the menu system:</a:t>
            </a:r>
          </a:p>
          <a:p>
            <a:pPr lvl="2"/>
            <a:r>
              <a:rPr lang="en-GB" sz="1800" dirty="0">
                <a:solidFill>
                  <a:schemeClr val="tx1"/>
                </a:solidFill>
              </a:rPr>
              <a:t>/global/ places you in the module selector</a:t>
            </a:r>
          </a:p>
          <a:p>
            <a:pPr lvl="2"/>
            <a:r>
              <a:rPr lang="en-GB" sz="1800" dirty="0">
                <a:solidFill>
                  <a:schemeClr val="tx1"/>
                </a:solidFill>
              </a:rPr>
              <a:t>/global/</a:t>
            </a:r>
            <a:r>
              <a:rPr lang="en-GB" sz="1800" dirty="0" err="1">
                <a:solidFill>
                  <a:schemeClr val="tx1"/>
                </a:solidFill>
              </a:rPr>
              <a:t>cms</a:t>
            </a:r>
            <a:r>
              <a:rPr lang="en-GB" sz="1800" dirty="0">
                <a:solidFill>
                  <a:schemeClr val="tx1"/>
                </a:solidFill>
              </a:rPr>
              <a:t>/ places you in the Add-ons menu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AD2DBF-D6BA-7DD1-FD68-A54BD4167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BA1B0FB-D917-4C8C-928F-313BD683BF39}" type="slidenum">
              <a:rPr lang="en-GB" smtClean="0"/>
              <a:t>6</a:t>
            </a:fld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FAB710D-039F-2764-A18B-AB739C68B1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8393" y="1488402"/>
            <a:ext cx="4972744" cy="482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244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12B7F-28E4-7D8B-4D0A-02AC45911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902255"/>
          </a:xfrm>
        </p:spPr>
        <p:txBody>
          <a:bodyPr/>
          <a:lstStyle/>
          <a:p>
            <a:r>
              <a:rPr lang="en-GB" dirty="0"/>
              <a:t>Child Menus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DFC550-9349-D1C4-B374-AB54F50487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4028476"/>
            <a:ext cx="6508562" cy="2280249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GB" sz="1800" dirty="0">
                <a:solidFill>
                  <a:schemeClr val="tx1"/>
                </a:solidFill>
              </a:rPr>
              <a:t>To set a child menu you simply need return additional menus with nested paths: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1800" dirty="0">
                <a:solidFill>
                  <a:schemeClr val="tx1"/>
                </a:solidFill>
              </a:rPr>
              <a:t>Parent: /global/</a:t>
            </a:r>
            <a:r>
              <a:rPr lang="en-GB" sz="1800" dirty="0" err="1">
                <a:solidFill>
                  <a:schemeClr val="tx1"/>
                </a:solidFill>
              </a:rPr>
              <a:t>cms</a:t>
            </a:r>
            <a:r>
              <a:rPr lang="en-GB" sz="1800" dirty="0">
                <a:solidFill>
                  <a:schemeClr val="tx1"/>
                </a:solidFill>
              </a:rPr>
              <a:t>/</a:t>
            </a:r>
            <a:r>
              <a:rPr lang="en-GB" sz="1800" dirty="0" err="1">
                <a:solidFill>
                  <a:schemeClr val="tx1"/>
                </a:solidFill>
              </a:rPr>
              <a:t>stott.testing</a:t>
            </a:r>
            <a:r>
              <a:rPr lang="en-GB" sz="1800" dirty="0">
                <a:solidFill>
                  <a:schemeClr val="tx1"/>
                </a:solidFill>
              </a:rPr>
              <a:t>/</a:t>
            </a:r>
            <a:br>
              <a:rPr lang="en-GB" sz="1800" dirty="0">
                <a:solidFill>
                  <a:schemeClr val="tx1"/>
                </a:solidFill>
              </a:rPr>
            </a:br>
            <a:r>
              <a:rPr lang="en-GB" sz="1800" dirty="0">
                <a:solidFill>
                  <a:schemeClr val="tx1"/>
                </a:solidFill>
              </a:rPr>
              <a:t>Child: /global/</a:t>
            </a:r>
            <a:r>
              <a:rPr lang="en-GB" sz="1800" dirty="0" err="1">
                <a:solidFill>
                  <a:schemeClr val="tx1"/>
                </a:solidFill>
              </a:rPr>
              <a:t>cms</a:t>
            </a:r>
            <a:r>
              <a:rPr lang="en-GB" sz="1800" dirty="0">
                <a:solidFill>
                  <a:schemeClr val="tx1"/>
                </a:solidFill>
              </a:rPr>
              <a:t>/</a:t>
            </a:r>
            <a:r>
              <a:rPr lang="en-GB" sz="1800" dirty="0" err="1">
                <a:solidFill>
                  <a:schemeClr val="tx1"/>
                </a:solidFill>
              </a:rPr>
              <a:t>stott.testing</a:t>
            </a:r>
            <a:r>
              <a:rPr lang="en-GB" sz="1800" dirty="0">
                <a:solidFill>
                  <a:schemeClr val="tx1"/>
                </a:solidFill>
              </a:rPr>
              <a:t>/child.one/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1800" dirty="0">
                <a:solidFill>
                  <a:schemeClr val="tx1"/>
                </a:solidFill>
              </a:rPr>
              <a:t>Optimizely will render the menu hierarchy and highlight the associated menu item for the page you are 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AD2DBF-D6BA-7DD1-FD68-A54BD4167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BA1B0FB-D917-4C8C-928F-313BD683BF39}" type="slidenum">
              <a:rPr lang="en-GB" smtClean="0"/>
              <a:t>7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C351F0-F0F6-B65E-1691-C33748F6C1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4395" y="688191"/>
            <a:ext cx="3886742" cy="56205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BE85B50-77E8-6EEF-BD71-0DD3B71D44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62" y="1367199"/>
            <a:ext cx="5087060" cy="2448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536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12B7F-28E4-7D8B-4D0A-02AC45911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902255"/>
          </a:xfrm>
        </p:spPr>
        <p:txBody>
          <a:bodyPr/>
          <a:lstStyle/>
          <a:p>
            <a:r>
              <a:rPr lang="en-GB" dirty="0"/>
              <a:t>Adding a Gadget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DFC550-9349-D1C4-B374-AB54F50487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1488402"/>
            <a:ext cx="7811260" cy="4820323"/>
          </a:xfrm>
        </p:spPr>
        <p:txBody>
          <a:bodyPr/>
          <a:lstStyle/>
          <a:p>
            <a:r>
              <a:rPr lang="en-GB" sz="1800" dirty="0">
                <a:solidFill>
                  <a:schemeClr val="tx1"/>
                </a:solidFill>
              </a:rPr>
              <a:t>Creating a gadget is trickier because you have multiple tasks in order to make it work:</a:t>
            </a:r>
          </a:p>
          <a:p>
            <a:r>
              <a:rPr lang="en-GB" sz="1800" dirty="0">
                <a:solidFill>
                  <a:schemeClr val="tx1"/>
                </a:solidFill>
              </a:rPr>
              <a:t>Create a new MVC Controller to provide a route and UI for the Gadget</a:t>
            </a:r>
          </a:p>
          <a:p>
            <a:r>
              <a:rPr lang="en-GB" sz="1800" dirty="0">
                <a:solidFill>
                  <a:schemeClr val="tx1"/>
                </a:solidFill>
              </a:rPr>
              <a:t>Tell the CMS about assembly the gadget is in a </a:t>
            </a:r>
            <a:r>
              <a:rPr lang="en-GB" sz="1800" dirty="0" err="1">
                <a:solidFill>
                  <a:schemeClr val="tx1"/>
                </a:solidFill>
              </a:rPr>
              <a:t>module.config</a:t>
            </a:r>
            <a:endParaRPr lang="en-GB" sz="1800" dirty="0">
              <a:solidFill>
                <a:schemeClr val="tx1"/>
              </a:solidFill>
            </a:endParaRPr>
          </a:p>
          <a:p>
            <a:r>
              <a:rPr lang="en-GB" sz="1800" dirty="0">
                <a:solidFill>
                  <a:schemeClr val="tx1"/>
                </a:solidFill>
              </a:rPr>
              <a:t>Tell the CMS about the </a:t>
            </a:r>
            <a:r>
              <a:rPr lang="en-GB" sz="1800" dirty="0" err="1">
                <a:solidFill>
                  <a:schemeClr val="tx1"/>
                </a:solidFill>
              </a:rPr>
              <a:t>module.config</a:t>
            </a:r>
            <a:r>
              <a:rPr lang="en-GB" sz="1800" dirty="0">
                <a:solidFill>
                  <a:schemeClr val="tx1"/>
                </a:solidFill>
              </a:rPr>
              <a:t> in a service configure method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AD2DBF-D6BA-7DD1-FD68-A54BD4167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BA1B0FB-D917-4C8C-928F-313BD683BF39}" type="slidenum">
              <a:rPr lang="en-GB" smtClean="0"/>
              <a:t>8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63E029-76B0-934C-A30C-98C355D5EB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028" y="1097823"/>
            <a:ext cx="2934109" cy="521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369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12B7F-28E4-7D8B-4D0A-02AC45911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902255"/>
          </a:xfrm>
        </p:spPr>
        <p:txBody>
          <a:bodyPr/>
          <a:lstStyle/>
          <a:p>
            <a:r>
              <a:rPr lang="en-GB" dirty="0"/>
              <a:t>Adding a Gadget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DFC550-9349-D1C4-B374-AB54F50487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1488403"/>
            <a:ext cx="11090274" cy="225930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sz="1800" dirty="0">
                <a:solidFill>
                  <a:schemeClr val="tx1"/>
                </a:solidFill>
              </a:rPr>
              <a:t>Create a standard MVC Controller and decorate it with the [</a:t>
            </a:r>
            <a:r>
              <a:rPr lang="en-GB" sz="1800" dirty="0" err="1">
                <a:solidFill>
                  <a:schemeClr val="tx1"/>
                </a:solidFill>
              </a:rPr>
              <a:t>IFrameComponent</a:t>
            </a:r>
            <a:r>
              <a:rPr lang="en-GB" sz="1800" dirty="0">
                <a:solidFill>
                  <a:schemeClr val="tx1"/>
                </a:solidFill>
              </a:rPr>
              <a:t>] attribute.</a:t>
            </a:r>
          </a:p>
          <a:p>
            <a:pPr>
              <a:lnSpc>
                <a:spcPct val="100000"/>
              </a:lnSpc>
            </a:pPr>
            <a:r>
              <a:rPr lang="en-GB" sz="1800" dirty="0">
                <a:solidFill>
                  <a:schemeClr val="tx1"/>
                </a:solidFill>
              </a:rPr>
              <a:t>The Title and Description will be shown in the Add Gadgets interface.</a:t>
            </a:r>
          </a:p>
          <a:p>
            <a:pPr>
              <a:lnSpc>
                <a:spcPct val="100000"/>
              </a:lnSpc>
            </a:pPr>
            <a:r>
              <a:rPr lang="en-GB" sz="1800" dirty="0" err="1">
                <a:solidFill>
                  <a:schemeClr val="tx1"/>
                </a:solidFill>
              </a:rPr>
              <a:t>ReloadOnContextChange</a:t>
            </a:r>
            <a:r>
              <a:rPr lang="en-GB" sz="1800" dirty="0">
                <a:solidFill>
                  <a:schemeClr val="tx1"/>
                </a:solidFill>
              </a:rPr>
              <a:t> will trigger a reload of your gadget every time you change which content item you’re looking at.</a:t>
            </a:r>
          </a:p>
          <a:p>
            <a:pPr lvl="1">
              <a:lnSpc>
                <a:spcPct val="100000"/>
              </a:lnSpc>
            </a:pPr>
            <a:r>
              <a:rPr lang="en-GB" sz="1600" dirty="0">
                <a:solidFill>
                  <a:schemeClr val="tx1"/>
                </a:solidFill>
              </a:rPr>
              <a:t>The Version specific Id of the content is passed into the query string as ‘id’ e.g. id=123_45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AD2DBF-D6BA-7DD1-FD68-A54BD4167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BA1B0FB-D917-4C8C-928F-313BD683BF39}" type="slidenum">
              <a:rPr lang="en-GB" smtClean="0"/>
              <a:t>9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8A08DD-E7BA-40A1-21B1-8CB718FE93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9105" y="3865389"/>
            <a:ext cx="8793788" cy="2524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823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3DFloatVTI">
  <a:themeElements>
    <a:clrScheme name="Float">
      <a:dk1>
        <a:sysClr val="windowText" lastClr="000000"/>
      </a:dk1>
      <a:lt1>
        <a:sysClr val="window" lastClr="FFFFFF"/>
      </a:lt1>
      <a:dk2>
        <a:srgbClr val="1B192E"/>
      </a:dk2>
      <a:lt2>
        <a:srgbClr val="EAE5EB"/>
      </a:lt2>
      <a:accent1>
        <a:srgbClr val="13BE89"/>
      </a:accent1>
      <a:accent2>
        <a:srgbClr val="12B1BF"/>
      </a:accent2>
      <a:accent3>
        <a:srgbClr val="D40AA8"/>
      </a:accent3>
      <a:accent4>
        <a:srgbClr val="B86E62"/>
      </a:accent4>
      <a:accent5>
        <a:srgbClr val="A3A3C1"/>
      </a:accent5>
      <a:accent6>
        <a:srgbClr val="37335B"/>
      </a:accent6>
      <a:hlink>
        <a:srgbClr val="0066FF"/>
      </a:hlink>
      <a:folHlink>
        <a:srgbClr val="666699"/>
      </a:folHlink>
    </a:clrScheme>
    <a:fontScheme name="Float">
      <a:majorFont>
        <a:latin typeface="Walbaum Display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74515124.tgt.Office_50301378_TF33713516_Win32_OJ112196127" id="{EDFFA481-CE53-4409-8D36-2ECF03B6BBD6}" vid="{001D13DB-0C6A-47B8-A3F5-ADC4851DB2E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lcf76f155ced4ddcb4097134ff3c332f xmlns="71af3243-3dd4-4a8d-8c0d-dd76da1f02a5">
      <Terms xmlns="http://schemas.microsoft.com/office/infopath/2007/PartnerControls"/>
    </lcf76f155ced4ddcb4097134ff3c332f>
    <TaxCatchAll xmlns="230e9df3-be65-4c73-a93b-d1236ebd677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22a266b9fa9a230c5a512669d8b298c3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ddc33fff6b14141ee5c74a0d29ea6a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04751AB-E840-446F-8D49-E697067EC88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0811A92-D464-4AC4-A396-BA73B10CEEAC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DE4876F9-7AE1-498D-B8FE-1E3AD703D2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0be155a4-4c86-4c9b-a35f-bae10eb318e8}" enabled="1" method="Privileged" siteId="{6bb1a621-dbb1-4e50-b5b0-c98502b9f09d}" removed="0"/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{5EA72D48-F7C1-4608-A14F-7539C8FA10F1}tf33713516_win32</Template>
  <TotalTime>7213</TotalTime>
  <Words>1066</Words>
  <Application>Microsoft Macintosh PowerPoint</Application>
  <PresentationFormat>Widescreen</PresentationFormat>
  <Paragraphs>125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Gill Sans MT</vt:lpstr>
      <vt:lpstr>Walbaum Display</vt:lpstr>
      <vt:lpstr>3DFloatVTI</vt:lpstr>
      <vt:lpstr>Creating Add-Ons for Optimizely CMS 12</vt:lpstr>
      <vt:lpstr>Who am I?</vt:lpstr>
      <vt:lpstr>Agenda</vt:lpstr>
      <vt:lpstr>Having a Great Idea</vt:lpstr>
      <vt:lpstr>Solution Structure</vt:lpstr>
      <vt:lpstr>Hooking into Menus</vt:lpstr>
      <vt:lpstr>Child Menus</vt:lpstr>
      <vt:lpstr>Adding a Gadget</vt:lpstr>
      <vt:lpstr>Adding a Gadget</vt:lpstr>
      <vt:lpstr>Adding a Gadget</vt:lpstr>
      <vt:lpstr>Adding a Gadget</vt:lpstr>
      <vt:lpstr>Packaging for NuGet</vt:lpstr>
      <vt:lpstr>Packaging for Multiple Frameworks</vt:lpstr>
      <vt:lpstr>Packaging Protected Modules Files</vt:lpstr>
      <vt:lpstr>Packaging Protected Modules Files</vt:lpstr>
      <vt:lpstr>Submitting Your Package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Mark Stott</dc:creator>
  <cp:lastModifiedBy>Mark Stott</cp:lastModifiedBy>
  <cp:revision>1</cp:revision>
  <dcterms:created xsi:type="dcterms:W3CDTF">2024-07-03T09:10:39Z</dcterms:created>
  <dcterms:modified xsi:type="dcterms:W3CDTF">2024-07-14T09:04:21Z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ClassificationContentMarkingFooterText">
    <vt:lpwstr>Restricted</vt:lpwstr>
  </property>
</Properties>
</file>