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4"/>
    <p:sldMasterId id="2147483715" r:id="rId5"/>
    <p:sldMasterId id="2147483699" r:id="rId6"/>
    <p:sldMasterId id="2147483690" r:id="rId7"/>
    <p:sldMasterId id="2147483719" r:id="rId8"/>
    <p:sldMasterId id="2147483697" r:id="rId9"/>
    <p:sldMasterId id="2147483717" r:id="rId10"/>
    <p:sldMasterId id="2147483695" r:id="rId11"/>
    <p:sldMasterId id="2147483725" r:id="rId12"/>
  </p:sldMasterIdLst>
  <p:notesMasterIdLst>
    <p:notesMasterId r:id="rId37"/>
  </p:notesMasterIdLst>
  <p:sldIdLst>
    <p:sldId id="262" r:id="rId13"/>
    <p:sldId id="283" r:id="rId14"/>
    <p:sldId id="313" r:id="rId15"/>
    <p:sldId id="328" r:id="rId16"/>
    <p:sldId id="308" r:id="rId17"/>
    <p:sldId id="330" r:id="rId18"/>
    <p:sldId id="321" r:id="rId19"/>
    <p:sldId id="329" r:id="rId20"/>
    <p:sldId id="274" r:id="rId21"/>
    <p:sldId id="332" r:id="rId22"/>
    <p:sldId id="333" r:id="rId23"/>
    <p:sldId id="320" r:id="rId24"/>
    <p:sldId id="334" r:id="rId25"/>
    <p:sldId id="335" r:id="rId26"/>
    <p:sldId id="323" r:id="rId27"/>
    <p:sldId id="336" r:id="rId28"/>
    <p:sldId id="337" r:id="rId29"/>
    <p:sldId id="327" r:id="rId30"/>
    <p:sldId id="338" r:id="rId31"/>
    <p:sldId id="339" r:id="rId32"/>
    <p:sldId id="340" r:id="rId33"/>
    <p:sldId id="377" r:id="rId34"/>
    <p:sldId id="379" r:id="rId35"/>
    <p:sldId id="378"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Helvetica" panose="020B0604020202020204" pitchFamily="34" charset="0"/>
      <p:regular r:id="rId42"/>
      <p:bold r:id="rId43"/>
      <p:italic r:id="rId44"/>
      <p:boldItalic r:id="rId45"/>
    </p:embeddedFont>
    <p:embeddedFont>
      <p:font typeface="Helvetica Light" charset="0"/>
      <p:regular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Harding" initials="KH" lastIdx="1" clrIdx="0">
    <p:extLst>
      <p:ext uri="{19B8F6BF-5375-455C-9EA6-DF929625EA0E}">
        <p15:presenceInfo xmlns:p15="http://schemas.microsoft.com/office/powerpoint/2012/main" userId="S-1-5-21-2021243588-4293919169-3387299209-87257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F20"/>
    <a:srgbClr val="2C2C2E"/>
    <a:srgbClr val="D1D3D4"/>
    <a:srgbClr val="58595B"/>
    <a:srgbClr val="3D5D6F"/>
    <a:srgbClr val="000000"/>
    <a:srgbClr val="F8DEB5"/>
    <a:srgbClr val="DEC9A3"/>
    <a:srgbClr val="BA9375"/>
    <a:srgbClr val="D3DE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42F93-391B-4CD1-8B59-2F0573F0BF74}" v="142" dt="2020-05-08T19:18:2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660"/>
  </p:normalViewPr>
  <p:slideViewPr>
    <p:cSldViewPr snapToGrid="0">
      <p:cViewPr varScale="1">
        <p:scale>
          <a:sx n="142" d="100"/>
          <a:sy n="142" d="100"/>
        </p:scale>
        <p:origin x="91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2.fntdata"/><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7.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8.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Markson" userId="ca54cedb-436f-4340-81d2-ec796e7b5fc6" providerId="ADAL" clId="{3AE42F93-391B-4CD1-8B59-2F0573F0BF74}"/>
    <pc:docChg chg="undo redo custSel mod addSld delSld modSld sldOrd">
      <pc:chgData name="Eric Markson" userId="ca54cedb-436f-4340-81d2-ec796e7b5fc6" providerId="ADAL" clId="{3AE42F93-391B-4CD1-8B59-2F0573F0BF74}" dt="2020-05-08T19:12:56.488" v="6673" actId="20577"/>
      <pc:docMkLst>
        <pc:docMk/>
      </pc:docMkLst>
      <pc:sldChg chg="modSp">
        <pc:chgData name="Eric Markson" userId="ca54cedb-436f-4340-81d2-ec796e7b5fc6" providerId="ADAL" clId="{3AE42F93-391B-4CD1-8B59-2F0573F0BF74}" dt="2020-05-06T15:07:50.860" v="742" actId="313"/>
        <pc:sldMkLst>
          <pc:docMk/>
          <pc:sldMk cId="2587311858" sldId="262"/>
        </pc:sldMkLst>
        <pc:spChg chg="mod">
          <ac:chgData name="Eric Markson" userId="ca54cedb-436f-4340-81d2-ec796e7b5fc6" providerId="ADAL" clId="{3AE42F93-391B-4CD1-8B59-2F0573F0BF74}" dt="2020-05-06T15:07:50.860" v="742" actId="313"/>
          <ac:spMkLst>
            <pc:docMk/>
            <pc:sldMk cId="2587311858" sldId="262"/>
            <ac:spMk id="10" creationId="{00000000-0000-0000-0000-000000000000}"/>
          </ac:spMkLst>
        </pc:spChg>
        <pc:picChg chg="mod">
          <ac:chgData name="Eric Markson" userId="ca54cedb-436f-4340-81d2-ec796e7b5fc6" providerId="ADAL" clId="{3AE42F93-391B-4CD1-8B59-2F0573F0BF74}" dt="2020-05-06T02:38:55.956" v="175" actId="1076"/>
          <ac:picMkLst>
            <pc:docMk/>
            <pc:sldMk cId="2587311858" sldId="262"/>
            <ac:picMk id="2" creationId="{00000000-0000-0000-0000-000000000000}"/>
          </ac:picMkLst>
        </pc:picChg>
      </pc:sldChg>
      <pc:sldChg chg="del">
        <pc:chgData name="Eric Markson" userId="ca54cedb-436f-4340-81d2-ec796e7b5fc6" providerId="ADAL" clId="{3AE42F93-391B-4CD1-8B59-2F0573F0BF74}" dt="2020-05-06T15:02:01.550" v="636" actId="2696"/>
        <pc:sldMkLst>
          <pc:docMk/>
          <pc:sldMk cId="693743100" sldId="272"/>
        </pc:sldMkLst>
      </pc:sldChg>
      <pc:sldChg chg="modSp add">
        <pc:chgData name="Eric Markson" userId="ca54cedb-436f-4340-81d2-ec796e7b5fc6" providerId="ADAL" clId="{3AE42F93-391B-4CD1-8B59-2F0573F0BF74}" dt="2020-05-06T15:20:57.582" v="1145" actId="108"/>
        <pc:sldMkLst>
          <pc:docMk/>
          <pc:sldMk cId="1563932515" sldId="274"/>
        </pc:sldMkLst>
        <pc:spChg chg="mod">
          <ac:chgData name="Eric Markson" userId="ca54cedb-436f-4340-81d2-ec796e7b5fc6" providerId="ADAL" clId="{3AE42F93-391B-4CD1-8B59-2F0573F0BF74}" dt="2020-05-06T15:20:57.582" v="1145" actId="108"/>
          <ac:spMkLst>
            <pc:docMk/>
            <pc:sldMk cId="1563932515" sldId="274"/>
            <ac:spMk id="3" creationId="{00000000-0000-0000-0000-000000000000}"/>
          </ac:spMkLst>
        </pc:spChg>
        <pc:picChg chg="mod">
          <ac:chgData name="Eric Markson" userId="ca54cedb-436f-4340-81d2-ec796e7b5fc6" providerId="ADAL" clId="{3AE42F93-391B-4CD1-8B59-2F0573F0BF74}" dt="2020-05-06T15:04:44.171" v="654" actId="1076"/>
          <ac:picMkLst>
            <pc:docMk/>
            <pc:sldMk cId="1563932515" sldId="274"/>
            <ac:picMk id="5" creationId="{00000000-0000-0000-0000-000000000000}"/>
          </ac:picMkLst>
        </pc:picChg>
      </pc:sldChg>
      <pc:sldChg chg="addSp delSp modSp add del mod ord setBg setClrOvrMap">
        <pc:chgData name="Eric Markson" userId="ca54cedb-436f-4340-81d2-ec796e7b5fc6" providerId="ADAL" clId="{3AE42F93-391B-4CD1-8B59-2F0573F0BF74}" dt="2020-05-07T18:48:02.899" v="6011" actId="20577"/>
        <pc:sldMkLst>
          <pc:docMk/>
          <pc:sldMk cId="1040183872" sldId="283"/>
        </pc:sldMkLst>
        <pc:spChg chg="mod">
          <ac:chgData name="Eric Markson" userId="ca54cedb-436f-4340-81d2-ec796e7b5fc6" providerId="ADAL" clId="{3AE42F93-391B-4CD1-8B59-2F0573F0BF74}" dt="2020-05-07T18:45:33.115" v="5838" actId="122"/>
          <ac:spMkLst>
            <pc:docMk/>
            <pc:sldMk cId="1040183872" sldId="283"/>
            <ac:spMk id="2" creationId="{00000000-0000-0000-0000-000000000000}"/>
          </ac:spMkLst>
        </pc:spChg>
        <pc:spChg chg="add del mod">
          <ac:chgData name="Eric Markson" userId="ca54cedb-436f-4340-81d2-ec796e7b5fc6" providerId="ADAL" clId="{3AE42F93-391B-4CD1-8B59-2F0573F0BF74}" dt="2020-05-07T18:43:04.576" v="5804" actId="478"/>
          <ac:spMkLst>
            <pc:docMk/>
            <pc:sldMk cId="1040183872" sldId="283"/>
            <ac:spMk id="3" creationId="{00000000-0000-0000-0000-000000000000}"/>
          </ac:spMkLst>
        </pc:spChg>
        <pc:spChg chg="add mod">
          <ac:chgData name="Eric Markson" userId="ca54cedb-436f-4340-81d2-ec796e7b5fc6" providerId="ADAL" clId="{3AE42F93-391B-4CD1-8B59-2F0573F0BF74}" dt="2020-05-07T18:47:42.501" v="5988" actId="1076"/>
          <ac:spMkLst>
            <pc:docMk/>
            <pc:sldMk cId="1040183872" sldId="283"/>
            <ac:spMk id="9" creationId="{0E8F4F5F-1EF8-4F8C-BEE1-F8C9D36C90D6}"/>
          </ac:spMkLst>
        </pc:spChg>
        <pc:spChg chg="add del">
          <ac:chgData name="Eric Markson" userId="ca54cedb-436f-4340-81d2-ec796e7b5fc6" providerId="ADAL" clId="{3AE42F93-391B-4CD1-8B59-2F0573F0BF74}" dt="2020-05-07T18:45:22.687" v="5833" actId="26606"/>
          <ac:spMkLst>
            <pc:docMk/>
            <pc:sldMk cId="1040183872" sldId="283"/>
            <ac:spMk id="10" creationId="{C475749F-F487-4EFB-ABC7-C1359590EB76}"/>
          </ac:spMkLst>
        </pc:spChg>
        <pc:spChg chg="add del">
          <ac:chgData name="Eric Markson" userId="ca54cedb-436f-4340-81d2-ec796e7b5fc6" providerId="ADAL" clId="{3AE42F93-391B-4CD1-8B59-2F0573F0BF74}" dt="2020-05-07T18:44:57.835" v="5823" actId="26606"/>
          <ac:spMkLst>
            <pc:docMk/>
            <pc:sldMk cId="1040183872" sldId="283"/>
            <ac:spMk id="13" creationId="{E26B9EF5-5D92-4AC7-BC55-FC5C4C98ED4C}"/>
          </ac:spMkLst>
        </pc:spChg>
        <pc:spChg chg="add del">
          <ac:chgData name="Eric Markson" userId="ca54cedb-436f-4340-81d2-ec796e7b5fc6" providerId="ADAL" clId="{3AE42F93-391B-4CD1-8B59-2F0573F0BF74}" dt="2020-05-07T18:44:57.835" v="5823" actId="26606"/>
          <ac:spMkLst>
            <pc:docMk/>
            <pc:sldMk cId="1040183872" sldId="283"/>
            <ac:spMk id="15" creationId="{F05C5575-0F07-43D0-AE78-81EAA8E67152}"/>
          </ac:spMkLst>
        </pc:spChg>
        <pc:spChg chg="add mod">
          <ac:chgData name="Eric Markson" userId="ca54cedb-436f-4340-81d2-ec796e7b5fc6" providerId="ADAL" clId="{3AE42F93-391B-4CD1-8B59-2F0573F0BF74}" dt="2020-05-07T18:48:02.899" v="6011" actId="20577"/>
          <ac:spMkLst>
            <pc:docMk/>
            <pc:sldMk cId="1040183872" sldId="283"/>
            <ac:spMk id="16" creationId="{C54235FA-05D4-49A4-9D28-4D66C4853E63}"/>
          </ac:spMkLst>
        </pc:spChg>
        <pc:graphicFrameChg chg="add mod">
          <ac:chgData name="Eric Markson" userId="ca54cedb-436f-4340-81d2-ec796e7b5fc6" providerId="ADAL" clId="{3AE42F93-391B-4CD1-8B59-2F0573F0BF74}" dt="2020-05-07T18:43:02.833" v="5803"/>
          <ac:graphicFrameMkLst>
            <pc:docMk/>
            <pc:sldMk cId="1040183872" sldId="283"/>
            <ac:graphicFrameMk id="6" creationId="{1F34940B-51E9-4632-801A-5EB74E4ABC2A}"/>
          </ac:graphicFrameMkLst>
        </pc:graphicFrameChg>
        <pc:graphicFrameChg chg="add del mod">
          <ac:chgData name="Eric Markson" userId="ca54cedb-436f-4340-81d2-ec796e7b5fc6" providerId="ADAL" clId="{3AE42F93-391B-4CD1-8B59-2F0573F0BF74}" dt="2020-05-07T18:43:53.245" v="5817" actId="14100"/>
          <ac:graphicFrameMkLst>
            <pc:docMk/>
            <pc:sldMk cId="1040183872" sldId="283"/>
            <ac:graphicFrameMk id="7" creationId="{BE4F73F4-3AE8-4240-AED6-9274B8D80DB5}"/>
          </ac:graphicFrameMkLst>
        </pc:graphicFrameChg>
        <pc:picChg chg="mod ord">
          <ac:chgData name="Eric Markson" userId="ca54cedb-436f-4340-81d2-ec796e7b5fc6" providerId="ADAL" clId="{3AE42F93-391B-4CD1-8B59-2F0573F0BF74}" dt="2020-05-07T18:45:22.687" v="5833" actId="26606"/>
          <ac:picMkLst>
            <pc:docMk/>
            <pc:sldMk cId="1040183872" sldId="283"/>
            <ac:picMk id="5" creationId="{00000000-0000-0000-0000-000000000000}"/>
          </ac:picMkLst>
        </pc:picChg>
        <pc:picChg chg="add del mod">
          <ac:chgData name="Eric Markson" userId="ca54cedb-436f-4340-81d2-ec796e7b5fc6" providerId="ADAL" clId="{3AE42F93-391B-4CD1-8B59-2F0573F0BF74}" dt="2020-05-07T18:45:24.202" v="5834" actId="478"/>
          <ac:picMkLst>
            <pc:docMk/>
            <pc:sldMk cId="1040183872" sldId="283"/>
            <ac:picMk id="8" creationId="{35CDBA31-0E79-49B9-804D-E1C3AD2125F5}"/>
          </ac:picMkLst>
        </pc:picChg>
        <pc:picChg chg="add del mod">
          <ac:chgData name="Eric Markson" userId="ca54cedb-436f-4340-81d2-ec796e7b5fc6" providerId="ADAL" clId="{3AE42F93-391B-4CD1-8B59-2F0573F0BF74}" dt="2020-05-07T18:45:11.497" v="5831"/>
          <ac:picMkLst>
            <pc:docMk/>
            <pc:sldMk cId="1040183872" sldId="283"/>
            <ac:picMk id="11" creationId="{C4D8EB14-D935-4AA4-B48C-8FDB404B6FD5}"/>
          </ac:picMkLst>
        </pc:picChg>
        <pc:picChg chg="add mod">
          <ac:chgData name="Eric Markson" userId="ca54cedb-436f-4340-81d2-ec796e7b5fc6" providerId="ADAL" clId="{3AE42F93-391B-4CD1-8B59-2F0573F0BF74}" dt="2020-05-07T18:46:16.775" v="5898" actId="1076"/>
          <ac:picMkLst>
            <pc:docMk/>
            <pc:sldMk cId="1040183872" sldId="283"/>
            <ac:picMk id="14" creationId="{E741C011-8E42-485A-8DE7-01A99B4051FC}"/>
          </ac:picMkLst>
        </pc:picChg>
      </pc:sldChg>
      <pc:sldChg chg="addSp delSp modSp del ord">
        <pc:chgData name="Eric Markson" userId="ca54cedb-436f-4340-81d2-ec796e7b5fc6" providerId="ADAL" clId="{3AE42F93-391B-4CD1-8B59-2F0573F0BF74}" dt="2020-05-06T19:37:18.757" v="2019" actId="2696"/>
        <pc:sldMkLst>
          <pc:docMk/>
          <pc:sldMk cId="2383313810" sldId="298"/>
        </pc:sldMkLst>
        <pc:spChg chg="del">
          <ac:chgData name="Eric Markson" userId="ca54cedb-436f-4340-81d2-ec796e7b5fc6" providerId="ADAL" clId="{3AE42F93-391B-4CD1-8B59-2F0573F0BF74}" dt="2020-05-06T13:42:04.688" v="581" actId="478"/>
          <ac:spMkLst>
            <pc:docMk/>
            <pc:sldMk cId="2383313810" sldId="298"/>
            <ac:spMk id="13" creationId="{00000000-0000-0000-0000-000000000000}"/>
          </ac:spMkLst>
        </pc:spChg>
        <pc:grpChg chg="del mod">
          <ac:chgData name="Eric Markson" userId="ca54cedb-436f-4340-81d2-ec796e7b5fc6" providerId="ADAL" clId="{3AE42F93-391B-4CD1-8B59-2F0573F0BF74}" dt="2020-05-06T13:43:46.556" v="605" actId="478"/>
          <ac:grpSpMkLst>
            <pc:docMk/>
            <pc:sldMk cId="2383313810" sldId="298"/>
            <ac:grpSpMk id="12" creationId="{00000000-0000-0000-0000-000000000000}"/>
          </ac:grpSpMkLst>
        </pc:grpChg>
        <pc:picChg chg="add del mod">
          <ac:chgData name="Eric Markson" userId="ca54cedb-436f-4340-81d2-ec796e7b5fc6" providerId="ADAL" clId="{3AE42F93-391B-4CD1-8B59-2F0573F0BF74}" dt="2020-05-06T19:36:32.714" v="1990"/>
          <ac:picMkLst>
            <pc:docMk/>
            <pc:sldMk cId="2383313810" sldId="298"/>
            <ac:picMk id="14" creationId="{1BC6E5B4-8665-4A00-A5C3-C3159629241A}"/>
          </ac:picMkLst>
        </pc:picChg>
      </pc:sldChg>
      <pc:sldChg chg="modSp del">
        <pc:chgData name="Eric Markson" userId="ca54cedb-436f-4340-81d2-ec796e7b5fc6" providerId="ADAL" clId="{3AE42F93-391B-4CD1-8B59-2F0573F0BF74}" dt="2020-05-07T18:38:37.736" v="5743" actId="2696"/>
        <pc:sldMkLst>
          <pc:docMk/>
          <pc:sldMk cId="2322552944" sldId="300"/>
        </pc:sldMkLst>
        <pc:spChg chg="mod">
          <ac:chgData name="Eric Markson" userId="ca54cedb-436f-4340-81d2-ec796e7b5fc6" providerId="ADAL" clId="{3AE42F93-391B-4CD1-8B59-2F0573F0BF74}" dt="2020-05-06T15:01:49.581" v="621" actId="20577"/>
          <ac:spMkLst>
            <pc:docMk/>
            <pc:sldMk cId="2322552944" sldId="300"/>
            <ac:spMk id="2" creationId="{00000000-0000-0000-0000-000000000000}"/>
          </ac:spMkLst>
        </pc:spChg>
        <pc:spChg chg="mod">
          <ac:chgData name="Eric Markson" userId="ca54cedb-436f-4340-81d2-ec796e7b5fc6" providerId="ADAL" clId="{3AE42F93-391B-4CD1-8B59-2F0573F0BF74}" dt="2020-05-06T15:01:56.868" v="633" actId="20577"/>
          <ac:spMkLst>
            <pc:docMk/>
            <pc:sldMk cId="2322552944" sldId="300"/>
            <ac:spMk id="3" creationId="{00000000-0000-0000-0000-000000000000}"/>
          </ac:spMkLst>
        </pc:spChg>
      </pc:sldChg>
      <pc:sldChg chg="del">
        <pc:chgData name="Eric Markson" userId="ca54cedb-436f-4340-81d2-ec796e7b5fc6" providerId="ADAL" clId="{3AE42F93-391B-4CD1-8B59-2F0573F0BF74}" dt="2020-05-06T02:22:35.513" v="11" actId="2696"/>
        <pc:sldMkLst>
          <pc:docMk/>
          <pc:sldMk cId="2751899747" sldId="301"/>
        </pc:sldMkLst>
      </pc:sldChg>
      <pc:sldChg chg="del">
        <pc:chgData name="Eric Markson" userId="ca54cedb-436f-4340-81d2-ec796e7b5fc6" providerId="ADAL" clId="{3AE42F93-391B-4CD1-8B59-2F0573F0BF74}" dt="2020-05-06T15:02:01.548" v="635" actId="2696"/>
        <pc:sldMkLst>
          <pc:docMk/>
          <pc:sldMk cId="3948060845" sldId="302"/>
        </pc:sldMkLst>
      </pc:sldChg>
      <pc:sldChg chg="del">
        <pc:chgData name="Eric Markson" userId="ca54cedb-436f-4340-81d2-ec796e7b5fc6" providerId="ADAL" clId="{3AE42F93-391B-4CD1-8B59-2F0573F0BF74}" dt="2020-05-06T02:22:40.949" v="12" actId="2696"/>
        <pc:sldMkLst>
          <pc:docMk/>
          <pc:sldMk cId="1381015467" sldId="303"/>
        </pc:sldMkLst>
      </pc:sldChg>
      <pc:sldChg chg="del">
        <pc:chgData name="Eric Markson" userId="ca54cedb-436f-4340-81d2-ec796e7b5fc6" providerId="ADAL" clId="{3AE42F93-391B-4CD1-8B59-2F0573F0BF74}" dt="2020-05-06T02:22:42.930" v="13" actId="2696"/>
        <pc:sldMkLst>
          <pc:docMk/>
          <pc:sldMk cId="2242320678" sldId="304"/>
        </pc:sldMkLst>
      </pc:sldChg>
      <pc:sldChg chg="del">
        <pc:chgData name="Eric Markson" userId="ca54cedb-436f-4340-81d2-ec796e7b5fc6" providerId="ADAL" clId="{3AE42F93-391B-4CD1-8B59-2F0573F0BF74}" dt="2020-05-06T02:22:45.471" v="14" actId="2696"/>
        <pc:sldMkLst>
          <pc:docMk/>
          <pc:sldMk cId="2645485911" sldId="305"/>
        </pc:sldMkLst>
      </pc:sldChg>
      <pc:sldChg chg="del">
        <pc:chgData name="Eric Markson" userId="ca54cedb-436f-4340-81d2-ec796e7b5fc6" providerId="ADAL" clId="{3AE42F93-391B-4CD1-8B59-2F0573F0BF74}" dt="2020-05-06T02:22:46.318" v="15" actId="2696"/>
        <pc:sldMkLst>
          <pc:docMk/>
          <pc:sldMk cId="394135261" sldId="306"/>
        </pc:sldMkLst>
      </pc:sldChg>
      <pc:sldChg chg="del">
        <pc:chgData name="Eric Markson" userId="ca54cedb-436f-4340-81d2-ec796e7b5fc6" providerId="ADAL" clId="{3AE42F93-391B-4CD1-8B59-2F0573F0BF74}" dt="2020-05-06T15:02:01.561" v="637" actId="2696"/>
        <pc:sldMkLst>
          <pc:docMk/>
          <pc:sldMk cId="3895441279" sldId="307"/>
        </pc:sldMkLst>
      </pc:sldChg>
      <pc:sldChg chg="modSp ord">
        <pc:chgData name="Eric Markson" userId="ca54cedb-436f-4340-81d2-ec796e7b5fc6" providerId="ADAL" clId="{3AE42F93-391B-4CD1-8B59-2F0573F0BF74}" dt="2020-05-06T15:20:36.837" v="1140" actId="108"/>
        <pc:sldMkLst>
          <pc:docMk/>
          <pc:sldMk cId="3892022467" sldId="308"/>
        </pc:sldMkLst>
        <pc:spChg chg="mod">
          <ac:chgData name="Eric Markson" userId="ca54cedb-436f-4340-81d2-ec796e7b5fc6" providerId="ADAL" clId="{3AE42F93-391B-4CD1-8B59-2F0573F0BF74}" dt="2020-05-06T15:20:36.837" v="1140" actId="108"/>
          <ac:spMkLst>
            <pc:docMk/>
            <pc:sldMk cId="3892022467" sldId="308"/>
            <ac:spMk id="4" creationId="{00000000-0000-0000-0000-000000000000}"/>
          </ac:spMkLst>
        </pc:spChg>
      </pc:sldChg>
      <pc:sldChg chg="del">
        <pc:chgData name="Eric Markson" userId="ca54cedb-436f-4340-81d2-ec796e7b5fc6" providerId="ADAL" clId="{3AE42F93-391B-4CD1-8B59-2F0573F0BF74}" dt="2020-05-06T02:22:56.705" v="16" actId="2696"/>
        <pc:sldMkLst>
          <pc:docMk/>
          <pc:sldMk cId="190326511" sldId="309"/>
        </pc:sldMkLst>
      </pc:sldChg>
      <pc:sldChg chg="modSp del">
        <pc:chgData name="Eric Markson" userId="ca54cedb-436f-4340-81d2-ec796e7b5fc6" providerId="ADAL" clId="{3AE42F93-391B-4CD1-8B59-2F0573F0BF74}" dt="2020-05-06T15:02:01.561" v="638" actId="2696"/>
        <pc:sldMkLst>
          <pc:docMk/>
          <pc:sldMk cId="4036371420" sldId="310"/>
        </pc:sldMkLst>
        <pc:picChg chg="mod">
          <ac:chgData name="Eric Markson" userId="ca54cedb-436f-4340-81d2-ec796e7b5fc6" providerId="ADAL" clId="{3AE42F93-391B-4CD1-8B59-2F0573F0BF74}" dt="2020-05-06T13:44:03.204" v="607" actId="1076"/>
          <ac:picMkLst>
            <pc:docMk/>
            <pc:sldMk cId="4036371420" sldId="310"/>
            <ac:picMk id="5" creationId="{00000000-0000-0000-0000-000000000000}"/>
          </ac:picMkLst>
        </pc:picChg>
      </pc:sldChg>
      <pc:sldChg chg="del">
        <pc:chgData name="Eric Markson" userId="ca54cedb-436f-4340-81d2-ec796e7b5fc6" providerId="ADAL" clId="{3AE42F93-391B-4CD1-8B59-2F0573F0BF74}" dt="2020-05-06T02:23:01.339" v="17" actId="2696"/>
        <pc:sldMkLst>
          <pc:docMk/>
          <pc:sldMk cId="3851397538" sldId="311"/>
        </pc:sldMkLst>
      </pc:sldChg>
      <pc:sldChg chg="del">
        <pc:chgData name="Eric Markson" userId="ca54cedb-436f-4340-81d2-ec796e7b5fc6" providerId="ADAL" clId="{3AE42F93-391B-4CD1-8B59-2F0573F0BF74}" dt="2020-05-06T02:23:02.649" v="19" actId="2696"/>
        <pc:sldMkLst>
          <pc:docMk/>
          <pc:sldMk cId="222674665" sldId="312"/>
        </pc:sldMkLst>
      </pc:sldChg>
      <pc:sldChg chg="modSp ord">
        <pc:chgData name="Eric Markson" userId="ca54cedb-436f-4340-81d2-ec796e7b5fc6" providerId="ADAL" clId="{3AE42F93-391B-4CD1-8B59-2F0573F0BF74}" dt="2020-05-06T15:20:28.466" v="1139" actId="14861"/>
        <pc:sldMkLst>
          <pc:docMk/>
          <pc:sldMk cId="2880860462" sldId="313"/>
        </pc:sldMkLst>
        <pc:spChg chg="mod">
          <ac:chgData name="Eric Markson" userId="ca54cedb-436f-4340-81d2-ec796e7b5fc6" providerId="ADAL" clId="{3AE42F93-391B-4CD1-8B59-2F0573F0BF74}" dt="2020-05-06T15:20:28.466" v="1139" actId="14861"/>
          <ac:spMkLst>
            <pc:docMk/>
            <pc:sldMk cId="2880860462" sldId="313"/>
            <ac:spMk id="3" creationId="{00000000-0000-0000-0000-000000000000}"/>
          </ac:spMkLst>
        </pc:spChg>
      </pc:sldChg>
      <pc:sldChg chg="del">
        <pc:chgData name="Eric Markson" userId="ca54cedb-436f-4340-81d2-ec796e7b5fc6" providerId="ADAL" clId="{3AE42F93-391B-4CD1-8B59-2F0573F0BF74}" dt="2020-05-06T02:23:04.963" v="20" actId="2696"/>
        <pc:sldMkLst>
          <pc:docMk/>
          <pc:sldMk cId="2737298297" sldId="314"/>
        </pc:sldMkLst>
      </pc:sldChg>
      <pc:sldChg chg="del">
        <pc:chgData name="Eric Markson" userId="ca54cedb-436f-4340-81d2-ec796e7b5fc6" providerId="ADAL" clId="{3AE42F93-391B-4CD1-8B59-2F0573F0BF74}" dt="2020-05-06T02:23:09.751" v="22" actId="2696"/>
        <pc:sldMkLst>
          <pc:docMk/>
          <pc:sldMk cId="2213901269" sldId="315"/>
        </pc:sldMkLst>
      </pc:sldChg>
      <pc:sldChg chg="del">
        <pc:chgData name="Eric Markson" userId="ca54cedb-436f-4340-81d2-ec796e7b5fc6" providerId="ADAL" clId="{3AE42F93-391B-4CD1-8B59-2F0573F0BF74}" dt="2020-05-06T02:23:10.395" v="23" actId="2696"/>
        <pc:sldMkLst>
          <pc:docMk/>
          <pc:sldMk cId="398228327" sldId="316"/>
        </pc:sldMkLst>
      </pc:sldChg>
      <pc:sldChg chg="del">
        <pc:chgData name="Eric Markson" userId="ca54cedb-436f-4340-81d2-ec796e7b5fc6" providerId="ADAL" clId="{3AE42F93-391B-4CD1-8B59-2F0573F0BF74}" dt="2020-05-06T02:23:11.034" v="24" actId="2696"/>
        <pc:sldMkLst>
          <pc:docMk/>
          <pc:sldMk cId="1143929846" sldId="317"/>
        </pc:sldMkLst>
      </pc:sldChg>
      <pc:sldChg chg="del">
        <pc:chgData name="Eric Markson" userId="ca54cedb-436f-4340-81d2-ec796e7b5fc6" providerId="ADAL" clId="{3AE42F93-391B-4CD1-8B59-2F0573F0BF74}" dt="2020-05-06T02:23:11.602" v="25" actId="2696"/>
        <pc:sldMkLst>
          <pc:docMk/>
          <pc:sldMk cId="2458224611" sldId="318"/>
        </pc:sldMkLst>
      </pc:sldChg>
      <pc:sldChg chg="del">
        <pc:chgData name="Eric Markson" userId="ca54cedb-436f-4340-81d2-ec796e7b5fc6" providerId="ADAL" clId="{3AE42F93-391B-4CD1-8B59-2F0573F0BF74}" dt="2020-05-06T02:23:13.594" v="26" actId="2696"/>
        <pc:sldMkLst>
          <pc:docMk/>
          <pc:sldMk cId="867582859" sldId="319"/>
        </pc:sldMkLst>
      </pc:sldChg>
      <pc:sldChg chg="modSp add">
        <pc:chgData name="Eric Markson" userId="ca54cedb-436f-4340-81d2-ec796e7b5fc6" providerId="ADAL" clId="{3AE42F93-391B-4CD1-8B59-2F0573F0BF74}" dt="2020-05-06T15:21:09.812" v="1146" actId="108"/>
        <pc:sldMkLst>
          <pc:docMk/>
          <pc:sldMk cId="1937136948" sldId="320"/>
        </pc:sldMkLst>
        <pc:spChg chg="mod">
          <ac:chgData name="Eric Markson" userId="ca54cedb-436f-4340-81d2-ec796e7b5fc6" providerId="ADAL" clId="{3AE42F93-391B-4CD1-8B59-2F0573F0BF74}" dt="2020-05-06T15:21:09.812" v="1146" actId="108"/>
          <ac:spMkLst>
            <pc:docMk/>
            <pc:sldMk cId="1937136948" sldId="320"/>
            <ac:spMk id="3" creationId="{00000000-0000-0000-0000-000000000000}"/>
          </ac:spMkLst>
        </pc:spChg>
      </pc:sldChg>
      <pc:sldChg chg="del">
        <pc:chgData name="Eric Markson" userId="ca54cedb-436f-4340-81d2-ec796e7b5fc6" providerId="ADAL" clId="{3AE42F93-391B-4CD1-8B59-2F0573F0BF74}" dt="2020-05-06T02:23:14.388" v="27" actId="2696"/>
        <pc:sldMkLst>
          <pc:docMk/>
          <pc:sldMk cId="1954204179" sldId="320"/>
        </pc:sldMkLst>
      </pc:sldChg>
      <pc:sldChg chg="modSp ord">
        <pc:chgData name="Eric Markson" userId="ca54cedb-436f-4340-81d2-ec796e7b5fc6" providerId="ADAL" clId="{3AE42F93-391B-4CD1-8B59-2F0573F0BF74}" dt="2020-05-06T15:21:32.352" v="1152" actId="1076"/>
        <pc:sldMkLst>
          <pc:docMk/>
          <pc:sldMk cId="3733574785" sldId="321"/>
        </pc:sldMkLst>
        <pc:spChg chg="mod">
          <ac:chgData name="Eric Markson" userId="ca54cedb-436f-4340-81d2-ec796e7b5fc6" providerId="ADAL" clId="{3AE42F93-391B-4CD1-8B59-2F0573F0BF74}" dt="2020-05-06T15:21:32.352" v="1152" actId="1076"/>
          <ac:spMkLst>
            <pc:docMk/>
            <pc:sldMk cId="3733574785" sldId="321"/>
            <ac:spMk id="3" creationId="{BD366541-A8D5-4587-853A-33FF6EB786CA}"/>
          </ac:spMkLst>
        </pc:spChg>
        <pc:picChg chg="mod">
          <ac:chgData name="Eric Markson" userId="ca54cedb-436f-4340-81d2-ec796e7b5fc6" providerId="ADAL" clId="{3AE42F93-391B-4CD1-8B59-2F0573F0BF74}" dt="2020-05-06T02:59:43.003" v="500" actId="1076"/>
          <ac:picMkLst>
            <pc:docMk/>
            <pc:sldMk cId="3733574785" sldId="321"/>
            <ac:picMk id="5" creationId="{AF6958BC-5E14-4545-A460-74845AC93D95}"/>
          </ac:picMkLst>
        </pc:picChg>
      </pc:sldChg>
      <pc:sldChg chg="modSp add">
        <pc:chgData name="Eric Markson" userId="ca54cedb-436f-4340-81d2-ec796e7b5fc6" providerId="ADAL" clId="{3AE42F93-391B-4CD1-8B59-2F0573F0BF74}" dt="2020-05-06T15:21:12.641" v="1147" actId="108"/>
        <pc:sldMkLst>
          <pc:docMk/>
          <pc:sldMk cId="483832314" sldId="323"/>
        </pc:sldMkLst>
        <pc:spChg chg="mod">
          <ac:chgData name="Eric Markson" userId="ca54cedb-436f-4340-81d2-ec796e7b5fc6" providerId="ADAL" clId="{3AE42F93-391B-4CD1-8B59-2F0573F0BF74}" dt="2020-05-06T15:21:12.641" v="1147" actId="108"/>
          <ac:spMkLst>
            <pc:docMk/>
            <pc:sldMk cId="483832314" sldId="323"/>
            <ac:spMk id="3" creationId="{00000000-0000-0000-0000-000000000000}"/>
          </ac:spMkLst>
        </pc:spChg>
      </pc:sldChg>
      <pc:sldChg chg="modSp add">
        <pc:chgData name="Eric Markson" userId="ca54cedb-436f-4340-81d2-ec796e7b5fc6" providerId="ADAL" clId="{3AE42F93-391B-4CD1-8B59-2F0573F0BF74}" dt="2020-05-07T18:29:38.355" v="4529" actId="20577"/>
        <pc:sldMkLst>
          <pc:docMk/>
          <pc:sldMk cId="142040788" sldId="327"/>
        </pc:sldMkLst>
        <pc:spChg chg="mod">
          <ac:chgData name="Eric Markson" userId="ca54cedb-436f-4340-81d2-ec796e7b5fc6" providerId="ADAL" clId="{3AE42F93-391B-4CD1-8B59-2F0573F0BF74}" dt="2020-05-07T18:29:38.355" v="4529" actId="20577"/>
          <ac:spMkLst>
            <pc:docMk/>
            <pc:sldMk cId="142040788" sldId="327"/>
            <ac:spMk id="3" creationId="{00000000-0000-0000-0000-000000000000}"/>
          </ac:spMkLst>
        </pc:spChg>
      </pc:sldChg>
      <pc:sldChg chg="addSp delSp modSp add">
        <pc:chgData name="Eric Markson" userId="ca54cedb-436f-4340-81d2-ec796e7b5fc6" providerId="ADAL" clId="{3AE42F93-391B-4CD1-8B59-2F0573F0BF74}" dt="2020-05-08T19:12:56.488" v="6673" actId="20577"/>
        <pc:sldMkLst>
          <pc:docMk/>
          <pc:sldMk cId="1812965954" sldId="328"/>
        </pc:sldMkLst>
        <pc:spChg chg="del">
          <ac:chgData name="Eric Markson" userId="ca54cedb-436f-4340-81d2-ec796e7b5fc6" providerId="ADAL" clId="{3AE42F93-391B-4CD1-8B59-2F0573F0BF74}" dt="2020-05-06T18:30:33.816" v="1154"/>
          <ac:spMkLst>
            <pc:docMk/>
            <pc:sldMk cId="1812965954" sldId="328"/>
            <ac:spMk id="2" creationId="{C2A39F3C-FD3B-4C09-B3B2-4830E16AF9AD}"/>
          </ac:spMkLst>
        </pc:spChg>
        <pc:spChg chg="del">
          <ac:chgData name="Eric Markson" userId="ca54cedb-436f-4340-81d2-ec796e7b5fc6" providerId="ADAL" clId="{3AE42F93-391B-4CD1-8B59-2F0573F0BF74}" dt="2020-05-06T18:30:33.816" v="1154"/>
          <ac:spMkLst>
            <pc:docMk/>
            <pc:sldMk cId="1812965954" sldId="328"/>
            <ac:spMk id="3" creationId="{691508AF-A9C2-4369-9445-EB8586A14A06}"/>
          </ac:spMkLst>
        </pc:spChg>
        <pc:spChg chg="add mod">
          <ac:chgData name="Eric Markson" userId="ca54cedb-436f-4340-81d2-ec796e7b5fc6" providerId="ADAL" clId="{3AE42F93-391B-4CD1-8B59-2F0573F0BF74}" dt="2020-05-06T18:30:45.943" v="1189" actId="20577"/>
          <ac:spMkLst>
            <pc:docMk/>
            <pc:sldMk cId="1812965954" sldId="328"/>
            <ac:spMk id="4" creationId="{CD6B32D4-B8F4-4243-B8CD-757953B54FF4}"/>
          </ac:spMkLst>
        </pc:spChg>
        <pc:spChg chg="add mod">
          <ac:chgData name="Eric Markson" userId="ca54cedb-436f-4340-81d2-ec796e7b5fc6" providerId="ADAL" clId="{3AE42F93-391B-4CD1-8B59-2F0573F0BF74}" dt="2020-05-08T19:12:56.488" v="6673" actId="20577"/>
          <ac:spMkLst>
            <pc:docMk/>
            <pc:sldMk cId="1812965954" sldId="328"/>
            <ac:spMk id="5" creationId="{6EDE2924-869D-4B2C-9502-A0C1C977ACEC}"/>
          </ac:spMkLst>
        </pc:spChg>
      </pc:sldChg>
      <pc:sldChg chg="addSp delSp modSp add">
        <pc:chgData name="Eric Markson" userId="ca54cedb-436f-4340-81d2-ec796e7b5fc6" providerId="ADAL" clId="{3AE42F93-391B-4CD1-8B59-2F0573F0BF74}" dt="2020-05-06T19:35:44.262" v="1987" actId="20577"/>
        <pc:sldMkLst>
          <pc:docMk/>
          <pc:sldMk cId="166124563" sldId="329"/>
        </pc:sldMkLst>
        <pc:spChg chg="mod">
          <ac:chgData name="Eric Markson" userId="ca54cedb-436f-4340-81d2-ec796e7b5fc6" providerId="ADAL" clId="{3AE42F93-391B-4CD1-8B59-2F0573F0BF74}" dt="2020-05-06T19:35:44.262" v="1987" actId="20577"/>
          <ac:spMkLst>
            <pc:docMk/>
            <pc:sldMk cId="166124563" sldId="329"/>
            <ac:spMk id="2" creationId="{0A8E2A72-52E0-49BF-8EA6-9095ECE86C5C}"/>
          </ac:spMkLst>
        </pc:spChg>
        <pc:spChg chg="del">
          <ac:chgData name="Eric Markson" userId="ca54cedb-436f-4340-81d2-ec796e7b5fc6" providerId="ADAL" clId="{3AE42F93-391B-4CD1-8B59-2F0573F0BF74}" dt="2020-05-06T19:33:44.845" v="1947" actId="478"/>
          <ac:spMkLst>
            <pc:docMk/>
            <pc:sldMk cId="166124563" sldId="329"/>
            <ac:spMk id="3" creationId="{074B80D9-C298-483B-B1CC-7CE7D4D94675}"/>
          </ac:spMkLst>
        </pc:spChg>
        <pc:picChg chg="add mod">
          <ac:chgData name="Eric Markson" userId="ca54cedb-436f-4340-81d2-ec796e7b5fc6" providerId="ADAL" clId="{3AE42F93-391B-4CD1-8B59-2F0573F0BF74}" dt="2020-05-06T19:33:40.576" v="1946" actId="1076"/>
          <ac:picMkLst>
            <pc:docMk/>
            <pc:sldMk cId="166124563" sldId="329"/>
            <ac:picMk id="4" creationId="{69C6A9BA-3B02-429E-BDCA-6DEFCE3328E6}"/>
          </ac:picMkLst>
        </pc:picChg>
      </pc:sldChg>
      <pc:sldChg chg="addSp delSp modSp add ord">
        <pc:chgData name="Eric Markson" userId="ca54cedb-436f-4340-81d2-ec796e7b5fc6" providerId="ADAL" clId="{3AE42F93-391B-4CD1-8B59-2F0573F0BF74}" dt="2020-05-06T19:37:02.775" v="2018" actId="20577"/>
        <pc:sldMkLst>
          <pc:docMk/>
          <pc:sldMk cId="3729393985" sldId="330"/>
        </pc:sldMkLst>
        <pc:spChg chg="mod">
          <ac:chgData name="Eric Markson" userId="ca54cedb-436f-4340-81d2-ec796e7b5fc6" providerId="ADAL" clId="{3AE42F93-391B-4CD1-8B59-2F0573F0BF74}" dt="2020-05-06T19:37:02.775" v="2018" actId="20577"/>
          <ac:spMkLst>
            <pc:docMk/>
            <pc:sldMk cId="3729393985" sldId="330"/>
            <ac:spMk id="2" creationId="{0A8E2A72-52E0-49BF-8EA6-9095ECE86C5C}"/>
          </ac:spMkLst>
        </pc:spChg>
        <pc:picChg chg="del">
          <ac:chgData name="Eric Markson" userId="ca54cedb-436f-4340-81d2-ec796e7b5fc6" providerId="ADAL" clId="{3AE42F93-391B-4CD1-8B59-2F0573F0BF74}" dt="2020-05-06T19:36:34.387" v="1991" actId="478"/>
          <ac:picMkLst>
            <pc:docMk/>
            <pc:sldMk cId="3729393985" sldId="330"/>
            <ac:picMk id="4" creationId="{69C6A9BA-3B02-429E-BDCA-6DEFCE3328E6}"/>
          </ac:picMkLst>
        </pc:picChg>
        <pc:picChg chg="add mod">
          <ac:chgData name="Eric Markson" userId="ca54cedb-436f-4340-81d2-ec796e7b5fc6" providerId="ADAL" clId="{3AE42F93-391B-4CD1-8B59-2F0573F0BF74}" dt="2020-05-06T19:36:46.693" v="1995" actId="1076"/>
          <ac:picMkLst>
            <pc:docMk/>
            <pc:sldMk cId="3729393985" sldId="330"/>
            <ac:picMk id="5" creationId="{0262DFCB-EEDE-4304-A47A-A5F78F2A956F}"/>
          </ac:picMkLst>
        </pc:picChg>
      </pc:sldChg>
      <pc:sldChg chg="add del">
        <pc:chgData name="Eric Markson" userId="ca54cedb-436f-4340-81d2-ec796e7b5fc6" providerId="ADAL" clId="{3AE42F93-391B-4CD1-8B59-2F0573F0BF74}" dt="2020-05-06T19:39:03.579" v="2023" actId="2696"/>
        <pc:sldMkLst>
          <pc:docMk/>
          <pc:sldMk cId="1153071766" sldId="331"/>
        </pc:sldMkLst>
      </pc:sldChg>
      <pc:sldChg chg="addSp delSp modSp add ord">
        <pc:chgData name="Eric Markson" userId="ca54cedb-436f-4340-81d2-ec796e7b5fc6" providerId="ADAL" clId="{3AE42F93-391B-4CD1-8B59-2F0573F0BF74}" dt="2020-05-07T18:19:52.248" v="3676" actId="20577"/>
        <pc:sldMkLst>
          <pc:docMk/>
          <pc:sldMk cId="113023334" sldId="332"/>
        </pc:sldMkLst>
        <pc:spChg chg="add del">
          <ac:chgData name="Eric Markson" userId="ca54cedb-436f-4340-81d2-ec796e7b5fc6" providerId="ADAL" clId="{3AE42F93-391B-4CD1-8B59-2F0573F0BF74}" dt="2020-05-06T20:21:31.682" v="2353"/>
          <ac:spMkLst>
            <pc:docMk/>
            <pc:sldMk cId="113023334" sldId="332"/>
            <ac:spMk id="2" creationId="{C5DB2840-BE61-46CA-B852-489EEC3ED810}"/>
          </ac:spMkLst>
        </pc:spChg>
        <pc:spChg chg="add del">
          <ac:chgData name="Eric Markson" userId="ca54cedb-436f-4340-81d2-ec796e7b5fc6" providerId="ADAL" clId="{3AE42F93-391B-4CD1-8B59-2F0573F0BF74}" dt="2020-05-06T20:21:34.325" v="2355"/>
          <ac:spMkLst>
            <pc:docMk/>
            <pc:sldMk cId="113023334" sldId="332"/>
            <ac:spMk id="3" creationId="{54448503-6CA6-45C2-98C9-12FF6459AC95}"/>
          </ac:spMkLst>
        </pc:spChg>
        <pc:spChg chg="mod">
          <ac:chgData name="Eric Markson" userId="ca54cedb-436f-4340-81d2-ec796e7b5fc6" providerId="ADAL" clId="{3AE42F93-391B-4CD1-8B59-2F0573F0BF74}" dt="2020-05-06T19:41:23.610" v="2086" actId="20577"/>
          <ac:spMkLst>
            <pc:docMk/>
            <pc:sldMk cId="113023334" sldId="332"/>
            <ac:spMk id="4" creationId="{CD6B32D4-B8F4-4243-B8CD-757953B54FF4}"/>
          </ac:spMkLst>
        </pc:spChg>
        <pc:spChg chg="mod">
          <ac:chgData name="Eric Markson" userId="ca54cedb-436f-4340-81d2-ec796e7b5fc6" providerId="ADAL" clId="{3AE42F93-391B-4CD1-8B59-2F0573F0BF74}" dt="2020-05-07T18:19:52.248" v="3676" actId="20577"/>
          <ac:spMkLst>
            <pc:docMk/>
            <pc:sldMk cId="113023334" sldId="332"/>
            <ac:spMk id="5" creationId="{6EDE2924-869D-4B2C-9502-A0C1C977ACEC}"/>
          </ac:spMkLst>
        </pc:spChg>
      </pc:sldChg>
      <pc:sldChg chg="delSp modSp add">
        <pc:chgData name="Eric Markson" userId="ca54cedb-436f-4340-81d2-ec796e7b5fc6" providerId="ADAL" clId="{3AE42F93-391B-4CD1-8B59-2F0573F0BF74}" dt="2020-05-06T20:29:07.175" v="2755" actId="20577"/>
        <pc:sldMkLst>
          <pc:docMk/>
          <pc:sldMk cId="948703838" sldId="333"/>
        </pc:sldMkLst>
        <pc:spChg chg="del">
          <ac:chgData name="Eric Markson" userId="ca54cedb-436f-4340-81d2-ec796e7b5fc6" providerId="ADAL" clId="{3AE42F93-391B-4CD1-8B59-2F0573F0BF74}" dt="2020-05-06T20:28:47.915" v="2714" actId="478"/>
          <ac:spMkLst>
            <pc:docMk/>
            <pc:sldMk cId="948703838" sldId="333"/>
            <ac:spMk id="2" creationId="{0B61927A-8BC2-4BEC-8D40-83A90CBA94F5}"/>
          </ac:spMkLst>
        </pc:spChg>
        <pc:spChg chg="mod">
          <ac:chgData name="Eric Markson" userId="ca54cedb-436f-4340-81d2-ec796e7b5fc6" providerId="ADAL" clId="{3AE42F93-391B-4CD1-8B59-2F0573F0BF74}" dt="2020-05-06T20:29:07.175" v="2755" actId="20577"/>
          <ac:spMkLst>
            <pc:docMk/>
            <pc:sldMk cId="948703838" sldId="333"/>
            <ac:spMk id="3" creationId="{18E2040A-65D4-4190-8853-ADDAB58490CC}"/>
          </ac:spMkLst>
        </pc:spChg>
      </pc:sldChg>
      <pc:sldChg chg="modSp add">
        <pc:chgData name="Eric Markson" userId="ca54cedb-436f-4340-81d2-ec796e7b5fc6" providerId="ADAL" clId="{3AE42F93-391B-4CD1-8B59-2F0573F0BF74}" dt="2020-05-07T17:54:51.339" v="3675" actId="20577"/>
        <pc:sldMkLst>
          <pc:docMk/>
          <pc:sldMk cId="664240907" sldId="334"/>
        </pc:sldMkLst>
        <pc:spChg chg="mod">
          <ac:chgData name="Eric Markson" userId="ca54cedb-436f-4340-81d2-ec796e7b5fc6" providerId="ADAL" clId="{3AE42F93-391B-4CD1-8B59-2F0573F0BF74}" dt="2020-05-06T20:43:04.559" v="2803" actId="20577"/>
          <ac:spMkLst>
            <pc:docMk/>
            <pc:sldMk cId="664240907" sldId="334"/>
            <ac:spMk id="4" creationId="{CD6B32D4-B8F4-4243-B8CD-757953B54FF4}"/>
          </ac:spMkLst>
        </pc:spChg>
        <pc:spChg chg="mod">
          <ac:chgData name="Eric Markson" userId="ca54cedb-436f-4340-81d2-ec796e7b5fc6" providerId="ADAL" clId="{3AE42F93-391B-4CD1-8B59-2F0573F0BF74}" dt="2020-05-07T17:54:51.339" v="3675" actId="20577"/>
          <ac:spMkLst>
            <pc:docMk/>
            <pc:sldMk cId="664240907" sldId="334"/>
            <ac:spMk id="5" creationId="{6EDE2924-869D-4B2C-9502-A0C1C977ACEC}"/>
          </ac:spMkLst>
        </pc:spChg>
      </pc:sldChg>
      <pc:sldChg chg="modSp add del">
        <pc:chgData name="Eric Markson" userId="ca54cedb-436f-4340-81d2-ec796e7b5fc6" providerId="ADAL" clId="{3AE42F93-391B-4CD1-8B59-2F0573F0BF74}" dt="2020-05-06T20:28:19.192" v="2710" actId="2696"/>
        <pc:sldMkLst>
          <pc:docMk/>
          <pc:sldMk cId="3331879630" sldId="334"/>
        </pc:sldMkLst>
        <pc:spChg chg="mod">
          <ac:chgData name="Eric Markson" userId="ca54cedb-436f-4340-81d2-ec796e7b5fc6" providerId="ADAL" clId="{3AE42F93-391B-4CD1-8B59-2F0573F0BF74}" dt="2020-05-06T20:28:15.687" v="2709" actId="122"/>
          <ac:spMkLst>
            <pc:docMk/>
            <pc:sldMk cId="3331879630" sldId="334"/>
            <ac:spMk id="2" creationId="{BE0191DB-8030-42E0-A379-B24675CFE266}"/>
          </ac:spMkLst>
        </pc:spChg>
      </pc:sldChg>
      <pc:sldChg chg="modSp add ord">
        <pc:chgData name="Eric Markson" userId="ca54cedb-436f-4340-81d2-ec796e7b5fc6" providerId="ADAL" clId="{3AE42F93-391B-4CD1-8B59-2F0573F0BF74}" dt="2020-05-06T20:51:50.112" v="3295" actId="20577"/>
        <pc:sldMkLst>
          <pc:docMk/>
          <pc:sldMk cId="2694513438" sldId="335"/>
        </pc:sldMkLst>
        <pc:spChg chg="mod">
          <ac:chgData name="Eric Markson" userId="ca54cedb-436f-4340-81d2-ec796e7b5fc6" providerId="ADAL" clId="{3AE42F93-391B-4CD1-8B59-2F0573F0BF74}" dt="2020-05-06T20:51:50.112" v="3295" actId="20577"/>
          <ac:spMkLst>
            <pc:docMk/>
            <pc:sldMk cId="2694513438" sldId="335"/>
            <ac:spMk id="3" creationId="{18E2040A-65D4-4190-8853-ADDAB58490CC}"/>
          </ac:spMkLst>
        </pc:spChg>
      </pc:sldChg>
      <pc:sldChg chg="modSp add ord">
        <pc:chgData name="Eric Markson" userId="ca54cedb-436f-4340-81d2-ec796e7b5fc6" providerId="ADAL" clId="{3AE42F93-391B-4CD1-8B59-2F0573F0BF74}" dt="2020-05-07T18:31:51.036" v="4550" actId="20577"/>
        <pc:sldMkLst>
          <pc:docMk/>
          <pc:sldMk cId="583704281" sldId="336"/>
        </pc:sldMkLst>
        <pc:spChg chg="mod">
          <ac:chgData name="Eric Markson" userId="ca54cedb-436f-4340-81d2-ec796e7b5fc6" providerId="ADAL" clId="{3AE42F93-391B-4CD1-8B59-2F0573F0BF74}" dt="2020-05-07T18:24:31.005" v="3696" actId="20577"/>
          <ac:spMkLst>
            <pc:docMk/>
            <pc:sldMk cId="583704281" sldId="336"/>
            <ac:spMk id="4" creationId="{CD6B32D4-B8F4-4243-B8CD-757953B54FF4}"/>
          </ac:spMkLst>
        </pc:spChg>
        <pc:spChg chg="mod">
          <ac:chgData name="Eric Markson" userId="ca54cedb-436f-4340-81d2-ec796e7b5fc6" providerId="ADAL" clId="{3AE42F93-391B-4CD1-8B59-2F0573F0BF74}" dt="2020-05-07T18:31:51.036" v="4550" actId="20577"/>
          <ac:spMkLst>
            <pc:docMk/>
            <pc:sldMk cId="583704281" sldId="336"/>
            <ac:spMk id="5" creationId="{6EDE2924-869D-4B2C-9502-A0C1C977ACEC}"/>
          </ac:spMkLst>
        </pc:spChg>
      </pc:sldChg>
      <pc:sldChg chg="modSp add ord">
        <pc:chgData name="Eric Markson" userId="ca54cedb-436f-4340-81d2-ec796e7b5fc6" providerId="ADAL" clId="{3AE42F93-391B-4CD1-8B59-2F0573F0BF74}" dt="2020-05-07T18:27:52.503" v="4373" actId="20577"/>
        <pc:sldMkLst>
          <pc:docMk/>
          <pc:sldMk cId="152564934" sldId="337"/>
        </pc:sldMkLst>
        <pc:spChg chg="mod">
          <ac:chgData name="Eric Markson" userId="ca54cedb-436f-4340-81d2-ec796e7b5fc6" providerId="ADAL" clId="{3AE42F93-391B-4CD1-8B59-2F0573F0BF74}" dt="2020-05-07T18:27:52.503" v="4373" actId="20577"/>
          <ac:spMkLst>
            <pc:docMk/>
            <pc:sldMk cId="152564934" sldId="337"/>
            <ac:spMk id="3" creationId="{18E2040A-65D4-4190-8853-ADDAB58490CC}"/>
          </ac:spMkLst>
        </pc:spChg>
      </pc:sldChg>
      <pc:sldChg chg="modSp add ord">
        <pc:chgData name="Eric Markson" userId="ca54cedb-436f-4340-81d2-ec796e7b5fc6" providerId="ADAL" clId="{3AE42F93-391B-4CD1-8B59-2F0573F0BF74}" dt="2020-05-07T18:38:05.495" v="5740" actId="20577"/>
        <pc:sldMkLst>
          <pc:docMk/>
          <pc:sldMk cId="2845005685" sldId="338"/>
        </pc:sldMkLst>
        <pc:spChg chg="mod">
          <ac:chgData name="Eric Markson" userId="ca54cedb-436f-4340-81d2-ec796e7b5fc6" providerId="ADAL" clId="{3AE42F93-391B-4CD1-8B59-2F0573F0BF74}" dt="2020-05-07T18:32:13.772" v="4606" actId="20577"/>
          <ac:spMkLst>
            <pc:docMk/>
            <pc:sldMk cId="2845005685" sldId="338"/>
            <ac:spMk id="4" creationId="{CD6B32D4-B8F4-4243-B8CD-757953B54FF4}"/>
          </ac:spMkLst>
        </pc:spChg>
        <pc:spChg chg="mod">
          <ac:chgData name="Eric Markson" userId="ca54cedb-436f-4340-81d2-ec796e7b5fc6" providerId="ADAL" clId="{3AE42F93-391B-4CD1-8B59-2F0573F0BF74}" dt="2020-05-07T18:38:05.495" v="5740" actId="20577"/>
          <ac:spMkLst>
            <pc:docMk/>
            <pc:sldMk cId="2845005685" sldId="338"/>
            <ac:spMk id="5" creationId="{6EDE2924-869D-4B2C-9502-A0C1C977ACEC}"/>
          </ac:spMkLst>
        </pc:spChg>
      </pc:sldChg>
      <pc:sldChg chg="add ord">
        <pc:chgData name="Eric Markson" userId="ca54cedb-436f-4340-81d2-ec796e7b5fc6" providerId="ADAL" clId="{3AE42F93-391B-4CD1-8B59-2F0573F0BF74}" dt="2020-05-07T18:35:31.539" v="5247"/>
        <pc:sldMkLst>
          <pc:docMk/>
          <pc:sldMk cId="1375678794" sldId="339"/>
        </pc:sldMkLst>
      </pc:sldChg>
      <pc:sldChg chg="modSp add ord">
        <pc:chgData name="Eric Markson" userId="ca54cedb-436f-4340-81d2-ec796e7b5fc6" providerId="ADAL" clId="{3AE42F93-391B-4CD1-8B59-2F0573F0BF74}" dt="2020-05-07T18:38:47.957" v="5766" actId="20577"/>
        <pc:sldMkLst>
          <pc:docMk/>
          <pc:sldMk cId="679746221" sldId="340"/>
        </pc:sldMkLst>
        <pc:spChg chg="mod">
          <ac:chgData name="Eric Markson" userId="ca54cedb-436f-4340-81d2-ec796e7b5fc6" providerId="ADAL" clId="{3AE42F93-391B-4CD1-8B59-2F0573F0BF74}" dt="2020-05-07T18:38:47.957" v="5766" actId="20577"/>
          <ac:spMkLst>
            <pc:docMk/>
            <pc:sldMk cId="679746221" sldId="340"/>
            <ac:spMk id="3" creationId="{18E2040A-65D4-4190-8853-ADDAB58490CC}"/>
          </ac:spMkLst>
        </pc:spChg>
      </pc:sldChg>
      <pc:sldChg chg="add del">
        <pc:chgData name="Eric Markson" userId="ca54cedb-436f-4340-81d2-ec796e7b5fc6" providerId="ADAL" clId="{3AE42F93-391B-4CD1-8B59-2F0573F0BF74}" dt="2020-05-07T18:39:56.966" v="5770" actId="2696"/>
        <pc:sldMkLst>
          <pc:docMk/>
          <pc:sldMk cId="1483044129" sldId="341"/>
        </pc:sldMkLst>
      </pc:sldChg>
      <pc:sldChg chg="add del">
        <pc:chgData name="Eric Markson" userId="ca54cedb-436f-4340-81d2-ec796e7b5fc6" providerId="ADAL" clId="{3AE42F93-391B-4CD1-8B59-2F0573F0BF74}" dt="2020-05-07T18:39:06.165" v="5768" actId="2696"/>
        <pc:sldMkLst>
          <pc:docMk/>
          <pc:sldMk cId="2815869430" sldId="341"/>
        </pc:sldMkLst>
      </pc:sldChg>
      <pc:sldChg chg="add del">
        <pc:chgData name="Eric Markson" userId="ca54cedb-436f-4340-81d2-ec796e7b5fc6" providerId="ADAL" clId="{3AE42F93-391B-4CD1-8B59-2F0573F0BF74}" dt="2020-05-07T18:40:24.376" v="5773" actId="2696"/>
        <pc:sldMkLst>
          <pc:docMk/>
          <pc:sldMk cId="1460228456" sldId="377"/>
        </pc:sldMkLst>
      </pc:sldChg>
      <pc:sldChg chg="delSp modSp add">
        <pc:chgData name="Eric Markson" userId="ca54cedb-436f-4340-81d2-ec796e7b5fc6" providerId="ADAL" clId="{3AE42F93-391B-4CD1-8B59-2F0573F0BF74}" dt="2020-05-07T18:54:22.294" v="6111" actId="478"/>
        <pc:sldMkLst>
          <pc:docMk/>
          <pc:sldMk cId="1510231857" sldId="377"/>
        </pc:sldMkLst>
        <pc:spChg chg="del mod">
          <ac:chgData name="Eric Markson" userId="ca54cedb-436f-4340-81d2-ec796e7b5fc6" providerId="ADAL" clId="{3AE42F93-391B-4CD1-8B59-2F0573F0BF74}" dt="2020-05-07T18:54:22.294" v="6111" actId="478"/>
          <ac:spMkLst>
            <pc:docMk/>
            <pc:sldMk cId="1510231857" sldId="377"/>
            <ac:spMk id="3" creationId="{00000000-0000-0000-0000-000000000000}"/>
          </ac:spMkLst>
        </pc:spChg>
      </pc:sldChg>
      <pc:sldChg chg="add del">
        <pc:chgData name="Eric Markson" userId="ca54cedb-436f-4340-81d2-ec796e7b5fc6" providerId="ADAL" clId="{3AE42F93-391B-4CD1-8B59-2F0573F0BF74}" dt="2020-05-07T18:40:24.381" v="5774" actId="2696"/>
        <pc:sldMkLst>
          <pc:docMk/>
          <pc:sldMk cId="738476934" sldId="378"/>
        </pc:sldMkLst>
      </pc:sldChg>
      <pc:sldChg chg="delSp modSp add">
        <pc:chgData name="Eric Markson" userId="ca54cedb-436f-4340-81d2-ec796e7b5fc6" providerId="ADAL" clId="{3AE42F93-391B-4CD1-8B59-2F0573F0BF74}" dt="2020-05-07T18:54:24.995" v="6113" actId="478"/>
        <pc:sldMkLst>
          <pc:docMk/>
          <pc:sldMk cId="3451078720" sldId="378"/>
        </pc:sldMkLst>
        <pc:spChg chg="del mod">
          <ac:chgData name="Eric Markson" userId="ca54cedb-436f-4340-81d2-ec796e7b5fc6" providerId="ADAL" clId="{3AE42F93-391B-4CD1-8B59-2F0573F0BF74}" dt="2020-05-07T18:54:24.995" v="6113" actId="478"/>
          <ac:spMkLst>
            <pc:docMk/>
            <pc:sldMk cId="3451078720" sldId="378"/>
            <ac:spMk id="5" creationId="{00000000-0000-0000-0000-000000000000}"/>
          </ac:spMkLst>
        </pc:spChg>
      </pc:sldChg>
      <pc:sldChg chg="modSp add ord">
        <pc:chgData name="Eric Markson" userId="ca54cedb-436f-4340-81d2-ec796e7b5fc6" providerId="ADAL" clId="{3AE42F93-391B-4CD1-8B59-2F0573F0BF74}" dt="2020-05-07T19:07:04.416" v="6596" actId="20577"/>
        <pc:sldMkLst>
          <pc:docMk/>
          <pc:sldMk cId="598846020" sldId="379"/>
        </pc:sldMkLst>
        <pc:spChg chg="mod">
          <ac:chgData name="Eric Markson" userId="ca54cedb-436f-4340-81d2-ec796e7b5fc6" providerId="ADAL" clId="{3AE42F93-391B-4CD1-8B59-2F0573F0BF74}" dt="2020-05-07T19:05:08.570" v="6510" actId="20577"/>
          <ac:spMkLst>
            <pc:docMk/>
            <pc:sldMk cId="598846020" sldId="379"/>
            <ac:spMk id="4" creationId="{CD6B32D4-B8F4-4243-B8CD-757953B54FF4}"/>
          </ac:spMkLst>
        </pc:spChg>
        <pc:spChg chg="mod">
          <ac:chgData name="Eric Markson" userId="ca54cedb-436f-4340-81d2-ec796e7b5fc6" providerId="ADAL" clId="{3AE42F93-391B-4CD1-8B59-2F0573F0BF74}" dt="2020-05-07T19:07:04.416" v="6596" actId="20577"/>
          <ac:spMkLst>
            <pc:docMk/>
            <pc:sldMk cId="598846020" sldId="379"/>
            <ac:spMk id="5" creationId="{6EDE2924-869D-4B2C-9502-A0C1C977ACEC}"/>
          </ac:spMkLst>
        </pc:spChg>
      </pc:sldChg>
      <pc:sldMasterChg chg="delSldLayout">
        <pc:chgData name="Eric Markson" userId="ca54cedb-436f-4340-81d2-ec796e7b5fc6" providerId="ADAL" clId="{3AE42F93-391B-4CD1-8B59-2F0573F0BF74}" dt="2020-05-06T02:23:04.964" v="21" actId="2696"/>
        <pc:sldMasterMkLst>
          <pc:docMk/>
          <pc:sldMasterMk cId="566827817" sldId="2147483699"/>
        </pc:sldMasterMkLst>
        <pc:sldLayoutChg chg="del">
          <pc:chgData name="Eric Markson" userId="ca54cedb-436f-4340-81d2-ec796e7b5fc6" providerId="ADAL" clId="{3AE42F93-391B-4CD1-8B59-2F0573F0BF74}" dt="2020-05-06T02:23:04.964" v="21" actId="2696"/>
          <pc:sldLayoutMkLst>
            <pc:docMk/>
            <pc:sldMasterMk cId="566827817" sldId="2147483699"/>
            <pc:sldLayoutMk cId="48729031" sldId="2147483752"/>
          </pc:sldLayoutMkLst>
        </pc:sldLayoutChg>
      </pc:sldMasterChg>
      <pc:sldMasterChg chg="delSldLayout">
        <pc:chgData name="Eric Markson" userId="ca54cedb-436f-4340-81d2-ec796e7b5fc6" providerId="ADAL" clId="{3AE42F93-391B-4CD1-8B59-2F0573F0BF74}" dt="2020-05-07T18:39:56.967" v="5771" actId="2696"/>
        <pc:sldMasterMkLst>
          <pc:docMk/>
          <pc:sldMasterMk cId="3166614261" sldId="2147483725"/>
        </pc:sldMasterMkLst>
        <pc:sldLayoutChg chg="del">
          <pc:chgData name="Eric Markson" userId="ca54cedb-436f-4340-81d2-ec796e7b5fc6" providerId="ADAL" clId="{3AE42F93-391B-4CD1-8B59-2F0573F0BF74}" dt="2020-05-07T18:39:56.967" v="5771" actId="2696"/>
          <pc:sldLayoutMkLst>
            <pc:docMk/>
            <pc:sldMasterMk cId="3166614261" sldId="2147483725"/>
            <pc:sldLayoutMk cId="3828977355" sldId="2147483735"/>
          </pc:sldLayoutMkLst>
        </pc:sldLayoutChg>
        <pc:sldLayoutChg chg="del">
          <pc:chgData name="Eric Markson" userId="ca54cedb-436f-4340-81d2-ec796e7b5fc6" providerId="ADAL" clId="{3AE42F93-391B-4CD1-8B59-2F0573F0BF74}" dt="2020-05-06T02:23:01.340" v="18" actId="2696"/>
          <pc:sldLayoutMkLst>
            <pc:docMk/>
            <pc:sldMasterMk cId="3166614261" sldId="2147483725"/>
            <pc:sldLayoutMk cId="2571608994" sldId="21474837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81D6BB-8F83-4677-97C3-2C62E43F00D5}"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1DD8F-D127-48E3-BFEC-0CC85F9CBB33}" type="slidenum">
              <a:rPr lang="en-US" smtClean="0"/>
              <a:t>‹#›</a:t>
            </a:fld>
            <a:endParaRPr lang="en-US"/>
          </a:p>
        </p:txBody>
      </p:sp>
    </p:spTree>
    <p:extLst>
      <p:ext uri="{BB962C8B-B14F-4D97-AF65-F5344CB8AC3E}">
        <p14:creationId xmlns:p14="http://schemas.microsoft.com/office/powerpoint/2010/main" val="1871232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5</a:t>
            </a:fld>
            <a:endParaRPr lang="en-US" dirty="0"/>
          </a:p>
        </p:txBody>
      </p:sp>
    </p:spTree>
    <p:extLst>
      <p:ext uri="{BB962C8B-B14F-4D97-AF65-F5344CB8AC3E}">
        <p14:creationId xmlns:p14="http://schemas.microsoft.com/office/powerpoint/2010/main" val="32496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50"/>
            <a:ext cx="8229600" cy="1600200"/>
          </a:xfrm>
          <a:prstGeom prst="rect">
            <a:avLst/>
          </a:prstGeom>
        </p:spPr>
        <p:txBody>
          <a:bodyPr/>
          <a:lstStyle>
            <a:lvl1pPr>
              <a:defRPr sz="4000">
                <a:solidFill>
                  <a:srgbClr val="CC1F20"/>
                </a:solidFill>
              </a:defRPr>
            </a:lvl1pPr>
          </a:lstStyle>
          <a:p>
            <a:r>
              <a:rPr lang="en-US" dirty="0"/>
              <a:t>Click to edit Master title style</a:t>
            </a:r>
          </a:p>
        </p:txBody>
      </p:sp>
      <p:sp>
        <p:nvSpPr>
          <p:cNvPr id="3" name="Content Placeholder 2"/>
          <p:cNvSpPr>
            <a:spLocks noGrp="1"/>
          </p:cNvSpPr>
          <p:nvPr>
            <p:ph idx="1" hasCustomPrompt="1"/>
          </p:nvPr>
        </p:nvSpPr>
        <p:spPr>
          <a:xfrm>
            <a:off x="457200" y="4361737"/>
            <a:ext cx="8229600" cy="267412"/>
          </a:xfrm>
          <a:prstGeom prst="rect">
            <a:avLst/>
          </a:prstGeom>
        </p:spPr>
        <p:txBody>
          <a:bodyPr/>
          <a:lstStyle>
            <a:lvl1pPr marL="0" indent="0">
              <a:lnSpc>
                <a:spcPct val="100000"/>
              </a:lnSpc>
              <a:spcBef>
                <a:spcPts val="240"/>
              </a:spcBef>
              <a:buNone/>
              <a:defRPr sz="1100">
                <a:solidFill>
                  <a:srgbClr val="58595B"/>
                </a:solidFill>
              </a:defRPr>
            </a:lvl1pPr>
            <a:lvl2pPr marL="173736">
              <a:lnSpc>
                <a:spcPct val="100000"/>
              </a:lnSpc>
              <a:spcBef>
                <a:spcPts val="240"/>
              </a:spcBef>
              <a:defRPr sz="1100">
                <a:solidFill>
                  <a:schemeClr val="tx1"/>
                </a:solidFill>
              </a:defRPr>
            </a:lvl2pPr>
            <a:lvl3pPr marL="365760">
              <a:lnSpc>
                <a:spcPct val="100000"/>
              </a:lnSpc>
              <a:spcBef>
                <a:spcPts val="240"/>
              </a:spcBef>
              <a:defRPr sz="1100">
                <a:solidFill>
                  <a:schemeClr val="tx1"/>
                </a:solidFill>
              </a:defRPr>
            </a:lvl3pPr>
            <a:lvl4pPr marL="548640">
              <a:lnSpc>
                <a:spcPct val="100000"/>
              </a:lnSpc>
              <a:spcBef>
                <a:spcPts val="240"/>
              </a:spcBef>
              <a:defRPr sz="1100">
                <a:solidFill>
                  <a:schemeClr val="tx1"/>
                </a:solidFill>
              </a:defRPr>
            </a:lvl4pPr>
            <a:lvl5pPr marL="731520">
              <a:lnSpc>
                <a:spcPct val="100000"/>
              </a:lnSpc>
              <a:spcBef>
                <a:spcPts val="240"/>
              </a:spcBef>
              <a:defRPr sz="1100">
                <a:solidFill>
                  <a:schemeClr val="tx1"/>
                </a:solidFill>
              </a:defRPr>
            </a:lvl5pPr>
          </a:lstStyle>
          <a:p>
            <a:pPr lvl="0"/>
            <a:r>
              <a:rPr lang="en-US" dirty="0"/>
              <a:t>Month Year</a:t>
            </a:r>
          </a:p>
        </p:txBody>
      </p:sp>
    </p:spTree>
    <p:extLst>
      <p:ext uri="{BB962C8B-B14F-4D97-AF65-F5344CB8AC3E}">
        <p14:creationId xmlns:p14="http://schemas.microsoft.com/office/powerpoint/2010/main" val="4269791574"/>
      </p:ext>
    </p:extLst>
  </p:cSld>
  <p:clrMapOvr>
    <a:masterClrMapping/>
  </p:clrMapOvr>
  <p:extLst>
    <p:ext uri="{DCECCB84-F9BA-43D5-87BE-67443E8EF086}">
      <p15:sldGuideLst xmlns:p15="http://schemas.microsoft.com/office/powerpoint/2012/main">
        <p15:guide id="1" orient="horz" pos="2748" userDrawn="1">
          <p15:clr>
            <a:srgbClr val="FBAE40"/>
          </p15:clr>
        </p15:guide>
        <p15:guide id="2" orient="horz" pos="26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image 3 columns">
    <p:spTree>
      <p:nvGrpSpPr>
        <p:cNvPr id="1" name=""/>
        <p:cNvGrpSpPr/>
        <p:nvPr/>
      </p:nvGrpSpPr>
      <p:grpSpPr>
        <a:xfrm>
          <a:off x="0" y="0"/>
          <a:ext cx="0" cy="0"/>
          <a:chOff x="0" y="0"/>
          <a:chExt cx="0" cy="0"/>
        </a:xfrm>
      </p:grpSpPr>
      <p:cxnSp>
        <p:nvCxnSpPr>
          <p:cNvPr id="11" name="Straight Connector 10"/>
          <p:cNvCxnSpPr/>
          <p:nvPr userDrawn="1"/>
        </p:nvCxnSpPr>
        <p:spPr>
          <a:xfrm>
            <a:off x="3151784" y="2574721"/>
            <a:ext cx="5144" cy="20472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992976" y="2574721"/>
            <a:ext cx="5144" cy="20472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4"/>
          <p:cNvSpPr>
            <a:spLocks noGrp="1"/>
          </p:cNvSpPr>
          <p:nvPr>
            <p:ph sz="quarter" idx="11" hasCustomPrompt="1"/>
          </p:nvPr>
        </p:nvSpPr>
        <p:spPr>
          <a:xfrm>
            <a:off x="457200" y="2574720"/>
            <a:ext cx="2603840" cy="2047286"/>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4" name="Content Placeholder 4"/>
          <p:cNvSpPr>
            <a:spLocks noGrp="1"/>
          </p:cNvSpPr>
          <p:nvPr>
            <p:ph sz="quarter" idx="12" hasCustomPrompt="1"/>
          </p:nvPr>
        </p:nvSpPr>
        <p:spPr>
          <a:xfrm>
            <a:off x="3270080" y="2574720"/>
            <a:ext cx="2603840" cy="2047286"/>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5" name="Content Placeholder 4"/>
          <p:cNvSpPr>
            <a:spLocks noGrp="1"/>
          </p:cNvSpPr>
          <p:nvPr>
            <p:ph sz="quarter" idx="13" hasCustomPrompt="1"/>
          </p:nvPr>
        </p:nvSpPr>
        <p:spPr>
          <a:xfrm>
            <a:off x="6082960" y="2574720"/>
            <a:ext cx="2603840" cy="2047286"/>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6" name="Title 1"/>
          <p:cNvSpPr>
            <a:spLocks noGrp="1"/>
          </p:cNvSpPr>
          <p:nvPr>
            <p:ph type="title"/>
          </p:nvPr>
        </p:nvSpPr>
        <p:spPr>
          <a:xfrm>
            <a:off x="457200" y="1893093"/>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3" name="Picture Placeholder 2"/>
          <p:cNvSpPr>
            <a:spLocks noGrp="1"/>
          </p:cNvSpPr>
          <p:nvPr>
            <p:ph type="pic" sz="quarter" idx="14" hasCustomPrompt="1"/>
          </p:nvPr>
        </p:nvSpPr>
        <p:spPr>
          <a:xfrm>
            <a:off x="0" y="0"/>
            <a:ext cx="9144000" cy="1674813"/>
          </a:xfrm>
          <a:prstGeom prst="rect">
            <a:avLst/>
          </a:prstGeom>
        </p:spPr>
        <p:txBody>
          <a:bodyPr anchor="ctr"/>
          <a:lstStyle>
            <a:lvl1pPr marL="0" indent="0" algn="ctr">
              <a:buNone/>
              <a:defRPr sz="1100" baseline="0">
                <a:solidFill>
                  <a:schemeClr val="tx1"/>
                </a:solidFill>
              </a:defRPr>
            </a:lvl1pPr>
          </a:lstStyle>
          <a:p>
            <a:r>
              <a:rPr lang="en-US" dirty="0"/>
              <a:t>Click to add picture</a:t>
            </a:r>
          </a:p>
        </p:txBody>
      </p:sp>
    </p:spTree>
    <p:extLst>
      <p:ext uri="{BB962C8B-B14F-4D97-AF65-F5344CB8AC3E}">
        <p14:creationId xmlns:p14="http://schemas.microsoft.com/office/powerpoint/2010/main" val="2956872284"/>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 tab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3" name="Content Placeholder 2"/>
          <p:cNvSpPr>
            <a:spLocks noGrp="1"/>
          </p:cNvSpPr>
          <p:nvPr>
            <p:ph idx="1" hasCustomPrompt="1"/>
          </p:nvPr>
        </p:nvSpPr>
        <p:spPr>
          <a:xfrm>
            <a:off x="457200" y="971551"/>
            <a:ext cx="8229600" cy="436723"/>
          </a:xfrm>
          <a:prstGeom prst="rect">
            <a:avLst/>
          </a:prstGeom>
        </p:spPr>
        <p:txBody>
          <a:bodyPr/>
          <a:lstStyle>
            <a:lvl1pPr marL="0" indent="0">
              <a:lnSpc>
                <a:spcPct val="100000"/>
              </a:lnSpc>
              <a:spcBef>
                <a:spcPts val="240"/>
              </a:spcBef>
              <a:buNone/>
              <a:defRPr sz="1100">
                <a:solidFill>
                  <a:schemeClr val="tx1"/>
                </a:solidFill>
              </a:defRPr>
            </a:lvl1pPr>
            <a:lvl2pPr marL="173736">
              <a:lnSpc>
                <a:spcPct val="100000"/>
              </a:lnSpc>
              <a:spcBef>
                <a:spcPts val="240"/>
              </a:spcBef>
              <a:defRPr sz="1100">
                <a:solidFill>
                  <a:srgbClr val="58595B"/>
                </a:solidFill>
              </a:defRPr>
            </a:lvl2pPr>
            <a:lvl3pPr marL="365760">
              <a:lnSpc>
                <a:spcPct val="100000"/>
              </a:lnSpc>
              <a:spcBef>
                <a:spcPts val="240"/>
              </a:spcBef>
              <a:defRPr sz="1100">
                <a:solidFill>
                  <a:srgbClr val="58595B"/>
                </a:solidFill>
              </a:defRPr>
            </a:lvl3pPr>
            <a:lvl4pPr marL="548640">
              <a:lnSpc>
                <a:spcPct val="100000"/>
              </a:lnSpc>
              <a:spcBef>
                <a:spcPts val="240"/>
              </a:spcBef>
              <a:defRPr sz="1100">
                <a:solidFill>
                  <a:srgbClr val="58595B"/>
                </a:solidFill>
              </a:defRPr>
            </a:lvl4pPr>
            <a:lvl5pPr marL="731520">
              <a:lnSpc>
                <a:spcPct val="100000"/>
              </a:lnSpc>
              <a:spcBef>
                <a:spcPts val="240"/>
              </a:spcBef>
              <a:defRPr sz="1100">
                <a:solidFill>
                  <a:srgbClr val="58595B"/>
                </a:solidFill>
              </a:defRPr>
            </a:lvl5pPr>
          </a:lstStyle>
          <a:p>
            <a:pPr lvl="0"/>
            <a:r>
              <a:rPr lang="en-US" dirty="0"/>
              <a:t>Body copy 11pt</a:t>
            </a:r>
          </a:p>
        </p:txBody>
      </p:sp>
      <p:sp>
        <p:nvSpPr>
          <p:cNvPr id="5" name="Chart Placeholder 4"/>
          <p:cNvSpPr>
            <a:spLocks noGrp="1"/>
          </p:cNvSpPr>
          <p:nvPr>
            <p:ph type="chart" sz="quarter" idx="10"/>
          </p:nvPr>
        </p:nvSpPr>
        <p:spPr>
          <a:xfrm>
            <a:off x="457200" y="1584308"/>
            <a:ext cx="3924300" cy="3044842"/>
          </a:xfrm>
          <a:prstGeom prst="rect">
            <a:avLst/>
          </a:prstGeom>
        </p:spPr>
        <p:txBody>
          <a:bodyPr/>
          <a:lstStyle>
            <a:lvl1pPr>
              <a:lnSpc>
                <a:spcPct val="100000"/>
              </a:lnSpc>
              <a:defRPr sz="1100">
                <a:solidFill>
                  <a:schemeClr val="tx1"/>
                </a:solidFill>
              </a:defRPr>
            </a:lvl1pPr>
          </a:lstStyle>
          <a:p>
            <a:endParaRPr lang="en-US" dirty="0"/>
          </a:p>
        </p:txBody>
      </p:sp>
      <p:sp>
        <p:nvSpPr>
          <p:cNvPr id="7" name="Table Placeholder 6"/>
          <p:cNvSpPr>
            <a:spLocks noGrp="1"/>
          </p:cNvSpPr>
          <p:nvPr>
            <p:ph type="tbl" sz="quarter" idx="11"/>
          </p:nvPr>
        </p:nvSpPr>
        <p:spPr>
          <a:xfrm>
            <a:off x="4762500" y="1584325"/>
            <a:ext cx="3924300" cy="3044825"/>
          </a:xfrm>
          <a:prstGeom prst="rect">
            <a:avLst/>
          </a:prstGeom>
        </p:spPr>
        <p:txBody>
          <a:bodyPr/>
          <a:lstStyle>
            <a:lvl1pPr>
              <a:defRPr sz="1100"/>
            </a:lvl1pPr>
          </a:lstStyle>
          <a:p>
            <a:endParaRPr lang="en-US" dirty="0"/>
          </a:p>
        </p:txBody>
      </p:sp>
    </p:spTree>
    <p:extLst>
      <p:ext uri="{BB962C8B-B14F-4D97-AF65-F5344CB8AC3E}">
        <p14:creationId xmlns:p14="http://schemas.microsoft.com/office/powerpoint/2010/main" val="3001283993"/>
      </p:ext>
    </p:extLst>
  </p:cSld>
  <p:clrMapOvr>
    <a:masterClrMapping/>
  </p:clrMapOvr>
  <p:extLst>
    <p:ext uri="{DCECCB84-F9BA-43D5-87BE-67443E8EF086}">
      <p15:sldGuideLst xmlns:p15="http://schemas.microsoft.com/office/powerpoint/2012/main">
        <p15:guide id="4" orient="horz" pos="612">
          <p15:clr>
            <a:srgbClr val="FBAE40"/>
          </p15:clr>
        </p15:guide>
        <p15:guide id="8" orient="horz" pos="4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spTree>
    <p:extLst>
      <p:ext uri="{BB962C8B-B14F-4D97-AF65-F5344CB8AC3E}">
        <p14:creationId xmlns:p14="http://schemas.microsoft.com/office/powerpoint/2010/main" val="793097623"/>
      </p:ext>
    </p:extLst>
  </p:cSld>
  <p:clrMapOvr>
    <a:masterClrMapping/>
  </p:clrMapOvr>
  <p:extLst>
    <p:ext uri="{DCECCB84-F9BA-43D5-87BE-67443E8EF086}">
      <p15:sldGuideLst xmlns:p15="http://schemas.microsoft.com/office/powerpoint/2012/main">
        <p15:guide id="4" orient="horz" pos="612">
          <p15:clr>
            <a:srgbClr val="FBAE40"/>
          </p15:clr>
        </p15:guide>
        <p15:guide id="5" orient="horz" pos="4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364312"/>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ccess Slide">
    <p:spTree>
      <p:nvGrpSpPr>
        <p:cNvPr id="1" name=""/>
        <p:cNvGrpSpPr/>
        <p:nvPr/>
      </p:nvGrpSpPr>
      <p:grpSpPr>
        <a:xfrm>
          <a:off x="0" y="0"/>
          <a:ext cx="0" cy="0"/>
          <a:chOff x="0" y="0"/>
          <a:chExt cx="0" cy="0"/>
        </a:xfrm>
      </p:grpSpPr>
      <p:sp>
        <p:nvSpPr>
          <p:cNvPr id="3" name="Text Placeholder 12"/>
          <p:cNvSpPr>
            <a:spLocks noGrp="1"/>
          </p:cNvSpPr>
          <p:nvPr>
            <p:ph type="body" sz="quarter" idx="13"/>
          </p:nvPr>
        </p:nvSpPr>
        <p:spPr>
          <a:xfrm>
            <a:off x="3477698" y="1570913"/>
            <a:ext cx="4907349" cy="2898217"/>
          </a:xfrm>
          <a:prstGeom prst="rect">
            <a:avLst/>
          </a:prstGeom>
        </p:spPr>
        <p:txBody>
          <a:bodyPr/>
          <a:lstStyle>
            <a:lvl1pPr marL="0" indent="0">
              <a:spcBef>
                <a:spcPts val="0"/>
              </a:spcBef>
              <a:buNone/>
              <a:defRPr sz="1000" b="0" i="0" baseline="0">
                <a:solidFill>
                  <a:srgbClr val="595959"/>
                </a:solidFill>
                <a:latin typeface="Helvetica Light" charset="0"/>
                <a:ea typeface="Helvetica Light" charset="0"/>
                <a:cs typeface="Helvetica Light" charset="0"/>
              </a:defRPr>
            </a:lvl1pPr>
          </a:lstStyle>
          <a:p>
            <a:pPr lvl="0"/>
            <a:endParaRPr lang="en-US" dirty="0"/>
          </a:p>
        </p:txBody>
      </p:sp>
      <p:sp>
        <p:nvSpPr>
          <p:cNvPr id="4" name="Text Placeholder 12"/>
          <p:cNvSpPr>
            <a:spLocks noGrp="1"/>
          </p:cNvSpPr>
          <p:nvPr>
            <p:ph type="body" sz="quarter" idx="14"/>
          </p:nvPr>
        </p:nvSpPr>
        <p:spPr>
          <a:xfrm>
            <a:off x="3477698" y="912846"/>
            <a:ext cx="4907349" cy="395889"/>
          </a:xfrm>
          <a:prstGeom prst="rect">
            <a:avLst/>
          </a:prstGeom>
        </p:spPr>
        <p:txBody>
          <a:bodyPr/>
          <a:lstStyle>
            <a:lvl1pPr marL="0" indent="0">
              <a:buNone/>
              <a:defRPr sz="1800" b="0" i="0" baseline="0">
                <a:solidFill>
                  <a:srgbClr val="595959"/>
                </a:solidFill>
                <a:latin typeface="Helvetica Light" charset="0"/>
                <a:ea typeface="Helvetica Light" charset="0"/>
                <a:cs typeface="Helvetica Light" charset="0"/>
              </a:defRPr>
            </a:lvl1pPr>
          </a:lstStyle>
          <a:p>
            <a:pPr lvl="0"/>
            <a:endParaRPr lang="en-US" dirty="0"/>
          </a:p>
        </p:txBody>
      </p:sp>
      <p:sp>
        <p:nvSpPr>
          <p:cNvPr id="5" name="Picture Placeholder 4"/>
          <p:cNvSpPr>
            <a:spLocks noGrp="1"/>
          </p:cNvSpPr>
          <p:nvPr>
            <p:ph type="pic" sz="quarter" idx="10"/>
          </p:nvPr>
        </p:nvSpPr>
        <p:spPr>
          <a:xfrm>
            <a:off x="0" y="0"/>
            <a:ext cx="3055433" cy="5148353"/>
          </a:xfrm>
          <a:prstGeom prst="rect">
            <a:avLst/>
          </a:prstGeom>
        </p:spPr>
        <p:txBody>
          <a:bodyPr anchor="ctr"/>
          <a:lstStyle>
            <a:lvl1pPr marL="0" indent="0" algn="ctr">
              <a:buNone/>
              <a:defRPr sz="1000">
                <a:latin typeface="Helvetica Light" charset="0"/>
                <a:ea typeface="Helvetica Light" charset="0"/>
                <a:cs typeface="Helvetica" charset="0"/>
              </a:defRPr>
            </a:lvl1pPr>
          </a:lstStyle>
          <a:p>
            <a:endParaRPr lang="en-US" dirty="0"/>
          </a:p>
        </p:txBody>
      </p:sp>
      <p:sp>
        <p:nvSpPr>
          <p:cNvPr id="6" name="Text Placeholder 12"/>
          <p:cNvSpPr>
            <a:spLocks noGrp="1"/>
          </p:cNvSpPr>
          <p:nvPr>
            <p:ph type="body" sz="quarter" idx="15"/>
          </p:nvPr>
        </p:nvSpPr>
        <p:spPr>
          <a:xfrm>
            <a:off x="3447962" y="385868"/>
            <a:ext cx="1874887" cy="395889"/>
          </a:xfrm>
          <a:prstGeom prst="rect">
            <a:avLst/>
          </a:prstGeom>
          <a:ln>
            <a:solidFill>
              <a:schemeClr val="tx1"/>
            </a:solidFill>
          </a:ln>
        </p:spPr>
        <p:txBody>
          <a:bodyPr anchor="ctr"/>
          <a:lstStyle>
            <a:lvl1pPr marL="0" indent="0" algn="ctr">
              <a:buNone/>
              <a:defRPr sz="1400" b="0" i="0" baseline="0">
                <a:solidFill>
                  <a:srgbClr val="595959"/>
                </a:solidFill>
                <a:latin typeface="Helvetica Light" charset="0"/>
                <a:ea typeface="Helvetica Light" charset="0"/>
                <a:cs typeface="Helvetica Light" charset="0"/>
              </a:defRPr>
            </a:lvl1pPr>
          </a:lstStyle>
          <a:p>
            <a:pPr lvl="0"/>
            <a:endParaRPr lang="en-US" dirty="0"/>
          </a:p>
        </p:txBody>
      </p:sp>
    </p:spTree>
    <p:extLst>
      <p:ext uri="{BB962C8B-B14F-4D97-AF65-F5344CB8AC3E}">
        <p14:creationId xmlns:p14="http://schemas.microsoft.com/office/powerpoint/2010/main" val="336900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 slide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a:lstStyle>
            <a:lvl1pPr>
              <a:defRPr sz="1100"/>
            </a:lvl1pPr>
          </a:lstStyle>
          <a:p>
            <a:endParaRPr lang="en-US" dirty="0"/>
          </a:p>
        </p:txBody>
      </p:sp>
      <p:sp>
        <p:nvSpPr>
          <p:cNvPr id="2" name="Title 1"/>
          <p:cNvSpPr>
            <a:spLocks noGrp="1"/>
          </p:cNvSpPr>
          <p:nvPr>
            <p:ph type="title" hasCustomPrompt="1"/>
          </p:nvPr>
        </p:nvSpPr>
        <p:spPr>
          <a:xfrm>
            <a:off x="457200" y="2159628"/>
            <a:ext cx="8229600" cy="491734"/>
          </a:xfrm>
          <a:prstGeom prst="rect">
            <a:avLst/>
          </a:prstGeom>
        </p:spPr>
        <p:txBody>
          <a:bodyPr/>
          <a:lstStyle>
            <a:lvl1pPr algn="ctr">
              <a:defRPr sz="4000">
                <a:solidFill>
                  <a:schemeClr val="bg1"/>
                </a:solidFill>
              </a:defRPr>
            </a:lvl1pPr>
          </a:lstStyle>
          <a:p>
            <a:r>
              <a:rPr lang="en-US" dirty="0"/>
              <a:t>Divider slide text goes here</a:t>
            </a:r>
          </a:p>
        </p:txBody>
      </p:sp>
    </p:spTree>
    <p:extLst>
      <p:ext uri="{BB962C8B-B14F-4D97-AF65-F5344CB8AC3E}">
        <p14:creationId xmlns:p14="http://schemas.microsoft.com/office/powerpoint/2010/main" val="330368783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column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4793742" y="285750"/>
            <a:ext cx="3893058" cy="800099"/>
          </a:xfrm>
          <a:prstGeom prst="rect">
            <a:avLst/>
          </a:prstGeom>
        </p:spPr>
        <p:txBody>
          <a:bodyPr/>
          <a:lstStyle>
            <a:lvl1pPr>
              <a:defRPr sz="3000">
                <a:solidFill>
                  <a:srgbClr val="CC1F20"/>
                </a:solidFill>
              </a:defRPr>
            </a:lvl1pPr>
          </a:lstStyle>
          <a:p>
            <a:r>
              <a:rPr lang="en-US" dirty="0"/>
              <a:t>Click to edit Master title style</a:t>
            </a:r>
          </a:p>
        </p:txBody>
      </p:sp>
      <p:sp>
        <p:nvSpPr>
          <p:cNvPr id="5" name="Picture Placeholder 4"/>
          <p:cNvSpPr>
            <a:spLocks noGrp="1"/>
          </p:cNvSpPr>
          <p:nvPr>
            <p:ph type="pic" sz="quarter" idx="10"/>
          </p:nvPr>
        </p:nvSpPr>
        <p:spPr>
          <a:xfrm>
            <a:off x="0" y="0"/>
            <a:ext cx="4381500" cy="5143500"/>
          </a:xfrm>
          <a:prstGeom prst="rect">
            <a:avLst/>
          </a:prstGeom>
        </p:spPr>
        <p:txBody>
          <a:bodyPr/>
          <a:lstStyle>
            <a:lvl1pPr>
              <a:defRPr sz="1100">
                <a:solidFill>
                  <a:srgbClr val="58595B"/>
                </a:solidFill>
              </a:defRPr>
            </a:lvl1pPr>
          </a:lstStyle>
          <a:p>
            <a:endParaRPr lang="en-US" dirty="0"/>
          </a:p>
        </p:txBody>
      </p:sp>
      <p:sp>
        <p:nvSpPr>
          <p:cNvPr id="8" name="Content Placeholder 4"/>
          <p:cNvSpPr>
            <a:spLocks noGrp="1"/>
          </p:cNvSpPr>
          <p:nvPr>
            <p:ph sz="quarter" idx="12" hasCustomPrompt="1"/>
          </p:nvPr>
        </p:nvSpPr>
        <p:spPr>
          <a:xfrm>
            <a:off x="4793742" y="1276350"/>
            <a:ext cx="3893058" cy="3352799"/>
          </a:xfrm>
          <a:prstGeom prst="rect">
            <a:avLst/>
          </a:prstGeom>
        </p:spPr>
        <p:txBody>
          <a:bodyPr/>
          <a:lstStyle>
            <a:lvl1pPr marL="0" indent="0">
              <a:lnSpc>
                <a:spcPct val="100000"/>
              </a:lnSpc>
              <a:spcBef>
                <a:spcPts val="0"/>
              </a:spcBef>
              <a:buNone/>
              <a:defRPr sz="1100">
                <a:solidFill>
                  <a:srgbClr val="58595B"/>
                </a:solidFill>
              </a:defRPr>
            </a:lvl1pPr>
            <a:lvl2pPr marL="173736">
              <a:lnSpc>
                <a:spcPct val="100000"/>
              </a:lnSpc>
              <a:spcBef>
                <a:spcPts val="0"/>
              </a:spcBef>
              <a:defRPr sz="1100">
                <a:solidFill>
                  <a:srgbClr val="58595B"/>
                </a:solidFill>
              </a:defRPr>
            </a:lvl2pPr>
            <a:lvl3pPr marL="365760" indent="-171450">
              <a:lnSpc>
                <a:spcPct val="100000"/>
              </a:lnSpc>
              <a:spcBef>
                <a:spcPts val="0"/>
              </a:spcBef>
              <a:buFont typeface="Arial" panose="020B0604020202020204" pitchFamily="34" charset="0"/>
              <a:buChar char="•"/>
              <a:defRPr sz="1100">
                <a:solidFill>
                  <a:srgbClr val="58595B"/>
                </a:solidFill>
              </a:defRPr>
            </a:lvl3pPr>
            <a:lvl4pPr marL="548640">
              <a:lnSpc>
                <a:spcPct val="100000"/>
              </a:lnSpc>
              <a:spcBef>
                <a:spcPts val="0"/>
              </a:spcBef>
              <a:defRPr sz="1100">
                <a:solidFill>
                  <a:srgbClr val="58595B"/>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78694339"/>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684">
          <p15:clr>
            <a:srgbClr val="FBAE40"/>
          </p15:clr>
        </p15:guide>
        <p15:guide id="7" orient="horz" pos="8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column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3893058" cy="800099"/>
          </a:xfrm>
          <a:prstGeom prst="rect">
            <a:avLst/>
          </a:prstGeom>
        </p:spPr>
        <p:txBody>
          <a:bodyPr/>
          <a:lstStyle>
            <a:lvl1pPr>
              <a:defRPr sz="3000">
                <a:solidFill>
                  <a:srgbClr val="CC1F20"/>
                </a:solidFill>
              </a:defRPr>
            </a:lvl1pPr>
          </a:lstStyle>
          <a:p>
            <a:r>
              <a:rPr lang="en-US" dirty="0"/>
              <a:t>Click to edit Master title style</a:t>
            </a:r>
          </a:p>
        </p:txBody>
      </p:sp>
      <p:sp>
        <p:nvSpPr>
          <p:cNvPr id="5" name="Picture Placeholder 4"/>
          <p:cNvSpPr>
            <a:spLocks noGrp="1"/>
          </p:cNvSpPr>
          <p:nvPr>
            <p:ph type="pic" sz="quarter" idx="10"/>
          </p:nvPr>
        </p:nvSpPr>
        <p:spPr>
          <a:xfrm>
            <a:off x="4762500" y="0"/>
            <a:ext cx="4381500" cy="5143500"/>
          </a:xfrm>
          <a:prstGeom prst="rect">
            <a:avLst/>
          </a:prstGeom>
        </p:spPr>
        <p:txBody>
          <a:bodyPr/>
          <a:lstStyle>
            <a:lvl1pPr>
              <a:defRPr sz="1100">
                <a:solidFill>
                  <a:srgbClr val="58595B"/>
                </a:solidFill>
              </a:defRPr>
            </a:lvl1pPr>
          </a:lstStyle>
          <a:p>
            <a:endParaRPr lang="en-US" dirty="0"/>
          </a:p>
        </p:txBody>
      </p:sp>
      <p:sp>
        <p:nvSpPr>
          <p:cNvPr id="8" name="Content Placeholder 4"/>
          <p:cNvSpPr>
            <a:spLocks noGrp="1"/>
          </p:cNvSpPr>
          <p:nvPr>
            <p:ph sz="quarter" idx="12" hasCustomPrompt="1"/>
          </p:nvPr>
        </p:nvSpPr>
        <p:spPr>
          <a:xfrm>
            <a:off x="457200" y="1276350"/>
            <a:ext cx="3893058" cy="3352799"/>
          </a:xfrm>
          <a:prstGeom prst="rect">
            <a:avLst/>
          </a:prstGeom>
        </p:spPr>
        <p:txBody>
          <a:bodyPr/>
          <a:lstStyle>
            <a:lvl1pPr marL="0" indent="0">
              <a:lnSpc>
                <a:spcPct val="100000"/>
              </a:lnSpc>
              <a:spcBef>
                <a:spcPts val="0"/>
              </a:spcBef>
              <a:buNone/>
              <a:defRPr sz="1100">
                <a:solidFill>
                  <a:srgbClr val="58595B"/>
                </a:solidFill>
              </a:defRPr>
            </a:lvl1pPr>
            <a:lvl2pPr marL="173736">
              <a:lnSpc>
                <a:spcPct val="100000"/>
              </a:lnSpc>
              <a:spcBef>
                <a:spcPts val="0"/>
              </a:spcBef>
              <a:defRPr sz="1100">
                <a:solidFill>
                  <a:srgbClr val="58595B"/>
                </a:solidFill>
              </a:defRPr>
            </a:lvl2pPr>
            <a:lvl3pPr marL="365760" indent="-171450">
              <a:lnSpc>
                <a:spcPct val="100000"/>
              </a:lnSpc>
              <a:spcBef>
                <a:spcPts val="0"/>
              </a:spcBef>
              <a:buFont typeface="Arial" panose="020B0604020202020204" pitchFamily="34" charset="0"/>
              <a:buChar char="•"/>
              <a:defRPr sz="1100">
                <a:solidFill>
                  <a:srgbClr val="58595B"/>
                </a:solidFill>
              </a:defRPr>
            </a:lvl3pPr>
            <a:lvl4pPr marL="548640">
              <a:lnSpc>
                <a:spcPct val="100000"/>
              </a:lnSpc>
              <a:spcBef>
                <a:spcPts val="0"/>
              </a:spcBef>
              <a:defRPr sz="1100">
                <a:solidFill>
                  <a:srgbClr val="58595B"/>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14022794"/>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684">
          <p15:clr>
            <a:srgbClr val="FBAE40"/>
          </p15:clr>
        </p15:guide>
        <p15:guide id="7" orient="horz" pos="8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column image slide 2">
    <p:spTree>
      <p:nvGrpSpPr>
        <p:cNvPr id="1" name=""/>
        <p:cNvGrpSpPr/>
        <p:nvPr/>
      </p:nvGrpSpPr>
      <p:grpSpPr>
        <a:xfrm>
          <a:off x="0" y="0"/>
          <a:ext cx="0" cy="0"/>
          <a:chOff x="0" y="0"/>
          <a:chExt cx="0" cy="0"/>
        </a:xfrm>
      </p:grpSpPr>
      <p:sp>
        <p:nvSpPr>
          <p:cNvPr id="2" name="Title 1"/>
          <p:cNvSpPr>
            <a:spLocks noGrp="1"/>
          </p:cNvSpPr>
          <p:nvPr>
            <p:ph type="title"/>
          </p:nvPr>
        </p:nvSpPr>
        <p:spPr>
          <a:xfrm>
            <a:off x="450342" y="285750"/>
            <a:ext cx="3893058" cy="800099"/>
          </a:xfrm>
          <a:prstGeom prst="rect">
            <a:avLst/>
          </a:prstGeom>
        </p:spPr>
        <p:txBody>
          <a:bodyPr/>
          <a:lstStyle>
            <a:lvl1pPr>
              <a:defRPr sz="3000">
                <a:solidFill>
                  <a:srgbClr val="CC1F20"/>
                </a:solidFill>
              </a:defRPr>
            </a:lvl1pPr>
          </a:lstStyle>
          <a:p>
            <a:r>
              <a:rPr lang="en-US" dirty="0"/>
              <a:t>Click to edit Master title style</a:t>
            </a:r>
          </a:p>
        </p:txBody>
      </p:sp>
      <p:sp>
        <p:nvSpPr>
          <p:cNvPr id="3" name="Content Placeholder 2"/>
          <p:cNvSpPr>
            <a:spLocks noGrp="1"/>
          </p:cNvSpPr>
          <p:nvPr>
            <p:ph idx="1"/>
          </p:nvPr>
        </p:nvSpPr>
        <p:spPr>
          <a:xfrm>
            <a:off x="457200" y="1290285"/>
            <a:ext cx="3886200" cy="3328742"/>
          </a:xfrm>
          <a:prstGeom prst="rect">
            <a:avLst/>
          </a:prstGeom>
        </p:spPr>
        <p:txBody>
          <a:bodyPr/>
          <a:lstStyle>
            <a:lvl1pPr marL="0" indent="0">
              <a:lnSpc>
                <a:spcPct val="100000"/>
              </a:lnSpc>
              <a:spcBef>
                <a:spcPts val="240"/>
              </a:spcBef>
              <a:buNone/>
              <a:defRPr sz="1100">
                <a:solidFill>
                  <a:srgbClr val="58595B"/>
                </a:solidFill>
              </a:defRPr>
            </a:lvl1pPr>
            <a:lvl2pPr marL="173736">
              <a:lnSpc>
                <a:spcPct val="100000"/>
              </a:lnSpc>
              <a:spcBef>
                <a:spcPts val="240"/>
              </a:spcBef>
              <a:defRPr sz="1100">
                <a:solidFill>
                  <a:srgbClr val="58595B"/>
                </a:solidFill>
              </a:defRPr>
            </a:lvl2pPr>
            <a:lvl3pPr marL="365760">
              <a:lnSpc>
                <a:spcPct val="100000"/>
              </a:lnSpc>
              <a:spcBef>
                <a:spcPts val="240"/>
              </a:spcBef>
              <a:defRPr sz="1100">
                <a:solidFill>
                  <a:srgbClr val="58595B"/>
                </a:solidFill>
              </a:defRPr>
            </a:lvl3pPr>
            <a:lvl4pPr marL="548640">
              <a:lnSpc>
                <a:spcPct val="100000"/>
              </a:lnSpc>
              <a:spcBef>
                <a:spcPts val="240"/>
              </a:spcBef>
              <a:defRPr sz="1100">
                <a:solidFill>
                  <a:srgbClr val="58595B"/>
                </a:solidFill>
              </a:defRPr>
            </a:lvl4pPr>
            <a:lvl5pPr marL="731520">
              <a:lnSpc>
                <a:spcPct val="100000"/>
              </a:lnSpc>
              <a:spcBef>
                <a:spcPts val="240"/>
              </a:spcBef>
              <a:defRPr sz="110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4609452" y="-6032"/>
            <a:ext cx="4534548" cy="5157027"/>
          </a:xfrm>
          <a:custGeom>
            <a:avLst/>
            <a:gdLst>
              <a:gd name="connsiteX0" fmla="*/ 0 w 4381500"/>
              <a:gd name="connsiteY0" fmla="*/ 0 h 5143500"/>
              <a:gd name="connsiteX1" fmla="*/ 4381500 w 4381500"/>
              <a:gd name="connsiteY1" fmla="*/ 0 h 5143500"/>
              <a:gd name="connsiteX2" fmla="*/ 4381500 w 4381500"/>
              <a:gd name="connsiteY2" fmla="*/ 5143500 h 5143500"/>
              <a:gd name="connsiteX3" fmla="*/ 0 w 4381500"/>
              <a:gd name="connsiteY3" fmla="*/ 5143500 h 5143500"/>
              <a:gd name="connsiteX4" fmla="*/ 0 w 4381500"/>
              <a:gd name="connsiteY4" fmla="*/ 0 h 5143500"/>
              <a:gd name="connsiteX0" fmla="*/ 1422943 w 4381500"/>
              <a:gd name="connsiteY0" fmla="*/ 0 h 5153280"/>
              <a:gd name="connsiteX1" fmla="*/ 4381500 w 4381500"/>
              <a:gd name="connsiteY1" fmla="*/ 9780 h 5153280"/>
              <a:gd name="connsiteX2" fmla="*/ 4381500 w 4381500"/>
              <a:gd name="connsiteY2" fmla="*/ 5153280 h 5153280"/>
              <a:gd name="connsiteX3" fmla="*/ 0 w 4381500"/>
              <a:gd name="connsiteY3" fmla="*/ 5153280 h 5153280"/>
              <a:gd name="connsiteX4" fmla="*/ 1422943 w 4381500"/>
              <a:gd name="connsiteY4" fmla="*/ 0 h 5153280"/>
              <a:gd name="connsiteX0" fmla="*/ 1564749 w 4523306"/>
              <a:gd name="connsiteY0" fmla="*/ 0 h 5153280"/>
              <a:gd name="connsiteX1" fmla="*/ 4523306 w 4523306"/>
              <a:gd name="connsiteY1" fmla="*/ 9780 h 5153280"/>
              <a:gd name="connsiteX2" fmla="*/ 4523306 w 4523306"/>
              <a:gd name="connsiteY2" fmla="*/ 5153280 h 5153280"/>
              <a:gd name="connsiteX3" fmla="*/ 0 w 4523306"/>
              <a:gd name="connsiteY3" fmla="*/ 5153280 h 5153280"/>
              <a:gd name="connsiteX4" fmla="*/ 1564749 w 4523306"/>
              <a:gd name="connsiteY4" fmla="*/ 0 h 5153280"/>
              <a:gd name="connsiteX0" fmla="*/ 1842067 w 4800624"/>
              <a:gd name="connsiteY0" fmla="*/ 0 h 5153280"/>
              <a:gd name="connsiteX1" fmla="*/ 4800624 w 4800624"/>
              <a:gd name="connsiteY1" fmla="*/ 9780 h 5153280"/>
              <a:gd name="connsiteX2" fmla="*/ 4800624 w 4800624"/>
              <a:gd name="connsiteY2" fmla="*/ 5153280 h 5153280"/>
              <a:gd name="connsiteX3" fmla="*/ 0 w 4800624"/>
              <a:gd name="connsiteY3" fmla="*/ 5108309 h 5153280"/>
              <a:gd name="connsiteX4" fmla="*/ 1842067 w 4800624"/>
              <a:gd name="connsiteY4" fmla="*/ 0 h 5153280"/>
              <a:gd name="connsiteX0" fmla="*/ 1575991 w 4534548"/>
              <a:gd name="connsiteY0" fmla="*/ 0 h 5160775"/>
              <a:gd name="connsiteX1" fmla="*/ 4534548 w 4534548"/>
              <a:gd name="connsiteY1" fmla="*/ 9780 h 5160775"/>
              <a:gd name="connsiteX2" fmla="*/ 4534548 w 4534548"/>
              <a:gd name="connsiteY2" fmla="*/ 5153280 h 5160775"/>
              <a:gd name="connsiteX3" fmla="*/ 0 w 4534548"/>
              <a:gd name="connsiteY3" fmla="*/ 5160775 h 5160775"/>
              <a:gd name="connsiteX4" fmla="*/ 1575991 w 4534548"/>
              <a:gd name="connsiteY4" fmla="*/ 0 h 5160775"/>
              <a:gd name="connsiteX0" fmla="*/ 1575991 w 4534548"/>
              <a:gd name="connsiteY0" fmla="*/ 0 h 5160775"/>
              <a:gd name="connsiteX1" fmla="*/ 4534548 w 4534548"/>
              <a:gd name="connsiteY1" fmla="*/ 9780 h 5160775"/>
              <a:gd name="connsiteX2" fmla="*/ 4534548 w 4534548"/>
              <a:gd name="connsiteY2" fmla="*/ 5153280 h 5160775"/>
              <a:gd name="connsiteX3" fmla="*/ 0 w 4534548"/>
              <a:gd name="connsiteY3" fmla="*/ 5160775 h 5160775"/>
              <a:gd name="connsiteX4" fmla="*/ 1575991 w 4534548"/>
              <a:gd name="connsiteY4" fmla="*/ 0 h 5160775"/>
              <a:gd name="connsiteX0" fmla="*/ 1575991 w 4534548"/>
              <a:gd name="connsiteY0" fmla="*/ 0 h 5157027"/>
              <a:gd name="connsiteX1" fmla="*/ 4534548 w 4534548"/>
              <a:gd name="connsiteY1" fmla="*/ 6032 h 5157027"/>
              <a:gd name="connsiteX2" fmla="*/ 4534548 w 4534548"/>
              <a:gd name="connsiteY2" fmla="*/ 5149532 h 5157027"/>
              <a:gd name="connsiteX3" fmla="*/ 0 w 4534548"/>
              <a:gd name="connsiteY3" fmla="*/ 5157027 h 5157027"/>
              <a:gd name="connsiteX4" fmla="*/ 1575991 w 4534548"/>
              <a:gd name="connsiteY4" fmla="*/ 0 h 515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48" h="5157027">
                <a:moveTo>
                  <a:pt x="1575991" y="0"/>
                </a:moveTo>
                <a:lnTo>
                  <a:pt x="4534548" y="6032"/>
                </a:lnTo>
                <a:lnTo>
                  <a:pt x="4534548" y="5149532"/>
                </a:lnTo>
                <a:lnTo>
                  <a:pt x="0" y="5157027"/>
                </a:lnTo>
                <a:lnTo>
                  <a:pt x="1575991" y="0"/>
                </a:lnTo>
                <a:close/>
              </a:path>
            </a:pathLst>
          </a:custGeom>
        </p:spPr>
        <p:txBody>
          <a:bodyPr anchor="ctr"/>
          <a:lstStyle>
            <a:lvl1pPr marL="0" indent="0" algn="ctr">
              <a:buNone/>
              <a:defRPr sz="1100">
                <a:solidFill>
                  <a:srgbClr val="58595B"/>
                </a:solidFill>
              </a:defRPr>
            </a:lvl1pPr>
          </a:lstStyle>
          <a:p>
            <a:endParaRPr lang="en-US" dirty="0"/>
          </a:p>
        </p:txBody>
      </p:sp>
    </p:spTree>
    <p:extLst>
      <p:ext uri="{BB962C8B-B14F-4D97-AF65-F5344CB8AC3E}">
        <p14:creationId xmlns:p14="http://schemas.microsoft.com/office/powerpoint/2010/main" val="3724062875"/>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684">
          <p15:clr>
            <a:srgbClr val="FBAE40"/>
          </p15:clr>
        </p15:guide>
        <p15:guide id="7" orient="horz" pos="8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column image slide 2">
    <p:spTree>
      <p:nvGrpSpPr>
        <p:cNvPr id="1" name=""/>
        <p:cNvGrpSpPr/>
        <p:nvPr/>
      </p:nvGrpSpPr>
      <p:grpSpPr>
        <a:xfrm>
          <a:off x="0" y="0"/>
          <a:ext cx="0" cy="0"/>
          <a:chOff x="0" y="0"/>
          <a:chExt cx="0" cy="0"/>
        </a:xfrm>
      </p:grpSpPr>
      <p:sp>
        <p:nvSpPr>
          <p:cNvPr id="2" name="Title 1"/>
          <p:cNvSpPr>
            <a:spLocks noGrp="1"/>
          </p:cNvSpPr>
          <p:nvPr>
            <p:ph type="title"/>
          </p:nvPr>
        </p:nvSpPr>
        <p:spPr>
          <a:xfrm>
            <a:off x="4793742" y="285750"/>
            <a:ext cx="3893058" cy="800099"/>
          </a:xfrm>
          <a:prstGeom prst="rect">
            <a:avLst/>
          </a:prstGeom>
        </p:spPr>
        <p:txBody>
          <a:bodyPr/>
          <a:lstStyle>
            <a:lvl1pPr>
              <a:defRPr sz="3000">
                <a:solidFill>
                  <a:srgbClr val="CC1F20"/>
                </a:solidFill>
              </a:defRPr>
            </a:lvl1pPr>
          </a:lstStyle>
          <a:p>
            <a:r>
              <a:rPr lang="en-US" dirty="0"/>
              <a:t>Click to edit Master title style</a:t>
            </a:r>
          </a:p>
        </p:txBody>
      </p:sp>
      <p:sp>
        <p:nvSpPr>
          <p:cNvPr id="3" name="Content Placeholder 2"/>
          <p:cNvSpPr>
            <a:spLocks noGrp="1"/>
          </p:cNvSpPr>
          <p:nvPr>
            <p:ph idx="1"/>
          </p:nvPr>
        </p:nvSpPr>
        <p:spPr>
          <a:xfrm>
            <a:off x="4800600" y="1276350"/>
            <a:ext cx="3886200" cy="3328742"/>
          </a:xfrm>
          <a:prstGeom prst="rect">
            <a:avLst/>
          </a:prstGeom>
        </p:spPr>
        <p:txBody>
          <a:bodyPr/>
          <a:lstStyle>
            <a:lvl1pPr marL="0" indent="0">
              <a:lnSpc>
                <a:spcPct val="100000"/>
              </a:lnSpc>
              <a:spcBef>
                <a:spcPts val="240"/>
              </a:spcBef>
              <a:buNone/>
              <a:defRPr sz="1100">
                <a:solidFill>
                  <a:srgbClr val="58595B"/>
                </a:solidFill>
              </a:defRPr>
            </a:lvl1pPr>
            <a:lvl2pPr marL="173736">
              <a:lnSpc>
                <a:spcPct val="100000"/>
              </a:lnSpc>
              <a:spcBef>
                <a:spcPts val="240"/>
              </a:spcBef>
              <a:defRPr sz="1100">
                <a:solidFill>
                  <a:srgbClr val="58595B"/>
                </a:solidFill>
              </a:defRPr>
            </a:lvl2pPr>
            <a:lvl3pPr marL="365760">
              <a:lnSpc>
                <a:spcPct val="100000"/>
              </a:lnSpc>
              <a:spcBef>
                <a:spcPts val="240"/>
              </a:spcBef>
              <a:defRPr sz="1100">
                <a:solidFill>
                  <a:srgbClr val="58595B"/>
                </a:solidFill>
              </a:defRPr>
            </a:lvl3pPr>
            <a:lvl4pPr marL="548640">
              <a:lnSpc>
                <a:spcPct val="100000"/>
              </a:lnSpc>
              <a:spcBef>
                <a:spcPts val="240"/>
              </a:spcBef>
              <a:defRPr sz="1100">
                <a:solidFill>
                  <a:srgbClr val="58595B"/>
                </a:solidFill>
              </a:defRPr>
            </a:lvl4pPr>
            <a:lvl5pPr marL="731520">
              <a:lnSpc>
                <a:spcPct val="100000"/>
              </a:lnSpc>
              <a:spcBef>
                <a:spcPts val="240"/>
              </a:spcBef>
              <a:defRPr sz="110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1" hasCustomPrompt="1"/>
          </p:nvPr>
        </p:nvSpPr>
        <p:spPr>
          <a:xfrm>
            <a:off x="0" y="0"/>
            <a:ext cx="4515665" cy="5151438"/>
          </a:xfrm>
          <a:custGeom>
            <a:avLst/>
            <a:gdLst>
              <a:gd name="connsiteX0" fmla="*/ 0 w 4556125"/>
              <a:gd name="connsiteY0" fmla="*/ 0 h 5151438"/>
              <a:gd name="connsiteX1" fmla="*/ 4556125 w 4556125"/>
              <a:gd name="connsiteY1" fmla="*/ 0 h 5151438"/>
              <a:gd name="connsiteX2" fmla="*/ 4556125 w 4556125"/>
              <a:gd name="connsiteY2" fmla="*/ 5151438 h 5151438"/>
              <a:gd name="connsiteX3" fmla="*/ 0 w 4556125"/>
              <a:gd name="connsiteY3" fmla="*/ 5151438 h 5151438"/>
              <a:gd name="connsiteX4" fmla="*/ 0 w 4556125"/>
              <a:gd name="connsiteY4" fmla="*/ 0 h 5151438"/>
              <a:gd name="connsiteX0" fmla="*/ 0 w 4556125"/>
              <a:gd name="connsiteY0" fmla="*/ 0 h 5151438"/>
              <a:gd name="connsiteX1" fmla="*/ 4556125 w 4556125"/>
              <a:gd name="connsiteY1" fmla="*/ 0 h 5151438"/>
              <a:gd name="connsiteX2" fmla="*/ 2957948 w 4556125"/>
              <a:gd name="connsiteY2" fmla="*/ 5151438 h 5151438"/>
              <a:gd name="connsiteX3" fmla="*/ 0 w 4556125"/>
              <a:gd name="connsiteY3" fmla="*/ 5151438 h 5151438"/>
              <a:gd name="connsiteX4" fmla="*/ 0 w 4556125"/>
              <a:gd name="connsiteY4" fmla="*/ 0 h 5151438"/>
              <a:gd name="connsiteX0" fmla="*/ 0 w 4515665"/>
              <a:gd name="connsiteY0" fmla="*/ 0 h 5151438"/>
              <a:gd name="connsiteX1" fmla="*/ 4515665 w 4515665"/>
              <a:gd name="connsiteY1" fmla="*/ 0 h 5151438"/>
              <a:gd name="connsiteX2" fmla="*/ 2957948 w 4515665"/>
              <a:gd name="connsiteY2" fmla="*/ 5151438 h 5151438"/>
              <a:gd name="connsiteX3" fmla="*/ 0 w 4515665"/>
              <a:gd name="connsiteY3" fmla="*/ 5151438 h 5151438"/>
              <a:gd name="connsiteX4" fmla="*/ 0 w 4515665"/>
              <a:gd name="connsiteY4" fmla="*/ 0 h 515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5665" h="5151438">
                <a:moveTo>
                  <a:pt x="0" y="0"/>
                </a:moveTo>
                <a:lnTo>
                  <a:pt x="4515665" y="0"/>
                </a:lnTo>
                <a:lnTo>
                  <a:pt x="2957948" y="5151438"/>
                </a:lnTo>
                <a:lnTo>
                  <a:pt x="0" y="5151438"/>
                </a:lnTo>
                <a:lnTo>
                  <a:pt x="0" y="0"/>
                </a:lnTo>
                <a:close/>
              </a:path>
            </a:pathLst>
          </a:custGeom>
        </p:spPr>
        <p:txBody>
          <a:bodyPr anchor="ctr"/>
          <a:lstStyle>
            <a:lvl1pPr marL="0" indent="0" algn="ctr">
              <a:lnSpc>
                <a:spcPct val="100000"/>
              </a:lnSpc>
              <a:spcBef>
                <a:spcPts val="0"/>
              </a:spcBef>
              <a:buNone/>
              <a:defRPr sz="1100">
                <a:solidFill>
                  <a:srgbClr val="58595B"/>
                </a:solidFill>
              </a:defRPr>
            </a:lvl1pPr>
          </a:lstStyle>
          <a:p>
            <a:r>
              <a:rPr lang="en-US" dirty="0"/>
              <a:t>Picture </a:t>
            </a:r>
          </a:p>
        </p:txBody>
      </p:sp>
    </p:spTree>
    <p:extLst>
      <p:ext uri="{BB962C8B-B14F-4D97-AF65-F5344CB8AC3E}">
        <p14:creationId xmlns:p14="http://schemas.microsoft.com/office/powerpoint/2010/main" val="2952695791"/>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684">
          <p15:clr>
            <a:srgbClr val="FBAE40"/>
          </p15:clr>
        </p15:guide>
        <p15:guide id="7" orient="horz" pos="8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a:lstStyle>
            <a:lvl1pPr>
              <a:defRPr sz="1100">
                <a:solidFill>
                  <a:srgbClr val="58595B"/>
                </a:solidFill>
              </a:defRPr>
            </a:lvl1pPr>
          </a:lstStyle>
          <a:p>
            <a:endParaRPr lang="en-US" dirty="0"/>
          </a:p>
        </p:txBody>
      </p:sp>
    </p:spTree>
    <p:extLst>
      <p:ext uri="{BB962C8B-B14F-4D97-AF65-F5344CB8AC3E}">
        <p14:creationId xmlns:p14="http://schemas.microsoft.com/office/powerpoint/2010/main" val="362389625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 slide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a:lstStyle>
            <a:lvl1pPr>
              <a:defRPr sz="1100"/>
            </a:lvl1pPr>
          </a:lstStyle>
          <a:p>
            <a:endParaRPr lang="en-US" dirty="0"/>
          </a:p>
        </p:txBody>
      </p:sp>
      <p:sp>
        <p:nvSpPr>
          <p:cNvPr id="2" name="Title 1"/>
          <p:cNvSpPr>
            <a:spLocks noGrp="1"/>
          </p:cNvSpPr>
          <p:nvPr>
            <p:ph type="title" hasCustomPrompt="1"/>
          </p:nvPr>
        </p:nvSpPr>
        <p:spPr>
          <a:xfrm>
            <a:off x="457200" y="2159628"/>
            <a:ext cx="8229600" cy="491734"/>
          </a:xfrm>
          <a:prstGeom prst="rect">
            <a:avLst/>
          </a:prstGeom>
        </p:spPr>
        <p:txBody>
          <a:bodyPr/>
          <a:lstStyle>
            <a:lvl1pPr algn="ctr">
              <a:defRPr sz="4000">
                <a:solidFill>
                  <a:schemeClr val="bg1"/>
                </a:solidFill>
              </a:defRPr>
            </a:lvl1pPr>
          </a:lstStyle>
          <a:p>
            <a:r>
              <a:rPr lang="en-US" dirty="0"/>
              <a:t>Divider slide text goes here</a:t>
            </a:r>
          </a:p>
        </p:txBody>
      </p:sp>
    </p:spTree>
    <p:extLst>
      <p:ext uri="{BB962C8B-B14F-4D97-AF65-F5344CB8AC3E}">
        <p14:creationId xmlns:p14="http://schemas.microsoft.com/office/powerpoint/2010/main" val="117904359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5" name="Content Placeholder 4"/>
          <p:cNvSpPr>
            <a:spLocks noGrp="1"/>
          </p:cNvSpPr>
          <p:nvPr>
            <p:ph sz="quarter" idx="10" hasCustomPrompt="1"/>
          </p:nvPr>
        </p:nvSpPr>
        <p:spPr>
          <a:xfrm>
            <a:off x="457200" y="971550"/>
            <a:ext cx="8229600" cy="36576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57754077"/>
      </p:ext>
    </p:extLst>
  </p:cSld>
  <p:clrMapOvr>
    <a:masterClrMapping/>
  </p:clrMapOvr>
  <p:extLst>
    <p:ext uri="{DCECCB84-F9BA-43D5-87BE-67443E8EF086}">
      <p15:sldGuideLst xmlns:p15="http://schemas.microsoft.com/office/powerpoint/2012/main">
        <p15:guide id="4" orient="horz" pos="612">
          <p15:clr>
            <a:srgbClr val="FBAE40"/>
          </p15:clr>
        </p15:guide>
        <p15:guide id="6" orient="horz" pos="4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cxnSp>
        <p:nvCxnSpPr>
          <p:cNvPr id="6" name="Straight Connector 5"/>
          <p:cNvCxnSpPr>
            <a:stCxn id="2" idx="2"/>
          </p:cNvCxnSpPr>
          <p:nvPr userDrawn="1"/>
        </p:nvCxnSpPr>
        <p:spPr>
          <a:xfrm>
            <a:off x="4568571" y="971551"/>
            <a:ext cx="3429" cy="36575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4"/>
          <p:cNvSpPr>
            <a:spLocks noGrp="1"/>
          </p:cNvSpPr>
          <p:nvPr>
            <p:ph sz="quarter" idx="10" hasCustomPrompt="1"/>
          </p:nvPr>
        </p:nvSpPr>
        <p:spPr>
          <a:xfrm>
            <a:off x="457200" y="971550"/>
            <a:ext cx="3886200" cy="36576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2" name="Content Placeholder 4"/>
          <p:cNvSpPr>
            <a:spLocks noGrp="1"/>
          </p:cNvSpPr>
          <p:nvPr>
            <p:ph sz="quarter" idx="11" hasCustomPrompt="1"/>
          </p:nvPr>
        </p:nvSpPr>
        <p:spPr>
          <a:xfrm>
            <a:off x="4800600" y="971550"/>
            <a:ext cx="3886200" cy="36576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76205487"/>
      </p:ext>
    </p:extLst>
  </p:cSld>
  <p:clrMapOvr>
    <a:masterClrMapping/>
  </p:clrMapOvr>
  <p:extLst>
    <p:ext uri="{DCECCB84-F9BA-43D5-87BE-67443E8EF086}">
      <p15:sldGuideLst xmlns:p15="http://schemas.microsoft.com/office/powerpoint/2012/main">
        <p15:guide id="4" orient="horz" pos="612">
          <p15:clr>
            <a:srgbClr val="FBAE40"/>
          </p15:clr>
        </p15:guide>
        <p15:guide id="9" orient="horz" pos="4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cxnSp>
        <p:nvCxnSpPr>
          <p:cNvPr id="13" name="Straight Connector 12"/>
          <p:cNvCxnSpPr/>
          <p:nvPr userDrawn="1"/>
        </p:nvCxnSpPr>
        <p:spPr>
          <a:xfrm>
            <a:off x="3151784" y="971551"/>
            <a:ext cx="3429" cy="36575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992976" y="971551"/>
            <a:ext cx="3429" cy="36575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4"/>
          <p:cNvSpPr>
            <a:spLocks noGrp="1"/>
          </p:cNvSpPr>
          <p:nvPr>
            <p:ph sz="quarter" idx="10" hasCustomPrompt="1"/>
          </p:nvPr>
        </p:nvSpPr>
        <p:spPr>
          <a:xfrm>
            <a:off x="457200" y="971550"/>
            <a:ext cx="2603840" cy="3657600"/>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8" name="Content Placeholder 4"/>
          <p:cNvSpPr>
            <a:spLocks noGrp="1"/>
          </p:cNvSpPr>
          <p:nvPr>
            <p:ph sz="quarter" idx="11" hasCustomPrompt="1"/>
          </p:nvPr>
        </p:nvSpPr>
        <p:spPr>
          <a:xfrm>
            <a:off x="3270080" y="971550"/>
            <a:ext cx="2603840" cy="3657600"/>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9" name="Content Placeholder 4"/>
          <p:cNvSpPr>
            <a:spLocks noGrp="1"/>
          </p:cNvSpPr>
          <p:nvPr>
            <p:ph sz="quarter" idx="12" hasCustomPrompt="1"/>
          </p:nvPr>
        </p:nvSpPr>
        <p:spPr>
          <a:xfrm>
            <a:off x="6082960" y="971550"/>
            <a:ext cx="2603840" cy="3657600"/>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75995119"/>
      </p:ext>
    </p:extLst>
  </p:cSld>
  <p:clrMapOvr>
    <a:masterClrMapping/>
  </p:clrMapOvr>
  <p:extLst>
    <p:ext uri="{DCECCB84-F9BA-43D5-87BE-67443E8EF086}">
      <p15:sldGuideLst xmlns:p15="http://schemas.microsoft.com/office/powerpoint/2012/main">
        <p15:guide id="4" orient="horz" pos="612">
          <p15:clr>
            <a:srgbClr val="FBAE40"/>
          </p15:clr>
        </p15:guide>
        <p15:guide id="10" orient="horz" pos="4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793742" y="285750"/>
            <a:ext cx="3893058" cy="800099"/>
          </a:xfrm>
          <a:prstGeom prst="rect">
            <a:avLst/>
          </a:prstGeom>
        </p:spPr>
        <p:txBody>
          <a:bodyPr/>
          <a:lstStyle>
            <a:lvl1pPr>
              <a:defRPr sz="3000">
                <a:solidFill>
                  <a:srgbClr val="CC1F20"/>
                </a:solidFill>
              </a:defRPr>
            </a:lvl1pPr>
          </a:lstStyle>
          <a:p>
            <a:r>
              <a:rPr lang="en-US" dirty="0"/>
              <a:t>Click to edit Master title style</a:t>
            </a:r>
          </a:p>
        </p:txBody>
      </p:sp>
      <p:sp>
        <p:nvSpPr>
          <p:cNvPr id="6" name="Content Placeholder 4"/>
          <p:cNvSpPr>
            <a:spLocks noGrp="1"/>
          </p:cNvSpPr>
          <p:nvPr>
            <p:ph sz="quarter" idx="11" hasCustomPrompt="1"/>
          </p:nvPr>
        </p:nvSpPr>
        <p:spPr>
          <a:xfrm>
            <a:off x="4793743" y="1276350"/>
            <a:ext cx="3893058" cy="3352801"/>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3213903"/>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684">
          <p15:clr>
            <a:srgbClr val="FBAE40"/>
          </p15:clr>
        </p15:guide>
        <p15:guide id="7" orient="horz" pos="8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column slide 2">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806"/>
            <a:ext cx="3787181" cy="839044"/>
          </a:xfrm>
          <a:prstGeom prst="rect">
            <a:avLst/>
          </a:prstGeom>
        </p:spPr>
        <p:txBody>
          <a:bodyPr/>
          <a:lstStyle>
            <a:lvl1pPr>
              <a:defRPr sz="3000">
                <a:solidFill>
                  <a:srgbClr val="CC1F20"/>
                </a:solidFill>
              </a:defRPr>
            </a:lvl1pPr>
          </a:lstStyle>
          <a:p>
            <a:r>
              <a:rPr lang="en-US" dirty="0"/>
              <a:t>Click to edit Master title style</a:t>
            </a:r>
          </a:p>
        </p:txBody>
      </p:sp>
      <p:sp>
        <p:nvSpPr>
          <p:cNvPr id="6" name="Content Placeholder 4"/>
          <p:cNvSpPr>
            <a:spLocks noGrp="1"/>
          </p:cNvSpPr>
          <p:nvPr>
            <p:ph sz="quarter" idx="10" hasCustomPrompt="1"/>
          </p:nvPr>
        </p:nvSpPr>
        <p:spPr>
          <a:xfrm>
            <a:off x="4800600" y="285750"/>
            <a:ext cx="3886200" cy="43434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2347384"/>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tab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3" name="Content Placeholder 2"/>
          <p:cNvSpPr>
            <a:spLocks noGrp="1"/>
          </p:cNvSpPr>
          <p:nvPr>
            <p:ph idx="1" hasCustomPrompt="1"/>
          </p:nvPr>
        </p:nvSpPr>
        <p:spPr>
          <a:xfrm>
            <a:off x="457200" y="971551"/>
            <a:ext cx="8229600" cy="436723"/>
          </a:xfrm>
          <a:prstGeom prst="rect">
            <a:avLst/>
          </a:prstGeom>
        </p:spPr>
        <p:txBody>
          <a:bodyPr/>
          <a:lstStyle>
            <a:lvl1pPr marL="0" indent="0">
              <a:lnSpc>
                <a:spcPct val="100000"/>
              </a:lnSpc>
              <a:spcBef>
                <a:spcPts val="240"/>
              </a:spcBef>
              <a:buNone/>
              <a:defRPr sz="1100">
                <a:solidFill>
                  <a:schemeClr val="tx1"/>
                </a:solidFill>
              </a:defRPr>
            </a:lvl1pPr>
            <a:lvl2pPr marL="173736">
              <a:lnSpc>
                <a:spcPct val="100000"/>
              </a:lnSpc>
              <a:spcBef>
                <a:spcPts val="240"/>
              </a:spcBef>
              <a:defRPr sz="1100">
                <a:solidFill>
                  <a:srgbClr val="58595B"/>
                </a:solidFill>
              </a:defRPr>
            </a:lvl2pPr>
            <a:lvl3pPr marL="365760">
              <a:lnSpc>
                <a:spcPct val="100000"/>
              </a:lnSpc>
              <a:spcBef>
                <a:spcPts val="240"/>
              </a:spcBef>
              <a:defRPr sz="1100">
                <a:solidFill>
                  <a:srgbClr val="58595B"/>
                </a:solidFill>
              </a:defRPr>
            </a:lvl3pPr>
            <a:lvl4pPr marL="548640">
              <a:lnSpc>
                <a:spcPct val="100000"/>
              </a:lnSpc>
              <a:spcBef>
                <a:spcPts val="240"/>
              </a:spcBef>
              <a:defRPr sz="1100">
                <a:solidFill>
                  <a:srgbClr val="58595B"/>
                </a:solidFill>
              </a:defRPr>
            </a:lvl4pPr>
            <a:lvl5pPr marL="731520">
              <a:lnSpc>
                <a:spcPct val="100000"/>
              </a:lnSpc>
              <a:spcBef>
                <a:spcPts val="240"/>
              </a:spcBef>
              <a:defRPr sz="1100">
                <a:solidFill>
                  <a:srgbClr val="58595B"/>
                </a:solidFill>
              </a:defRPr>
            </a:lvl5pPr>
          </a:lstStyle>
          <a:p>
            <a:pPr lvl="0"/>
            <a:r>
              <a:rPr lang="en-US" dirty="0"/>
              <a:t>Body copy 11pt</a:t>
            </a:r>
          </a:p>
        </p:txBody>
      </p:sp>
      <p:sp>
        <p:nvSpPr>
          <p:cNvPr id="5" name="Chart Placeholder 4"/>
          <p:cNvSpPr>
            <a:spLocks noGrp="1"/>
          </p:cNvSpPr>
          <p:nvPr>
            <p:ph type="chart" sz="quarter" idx="10"/>
          </p:nvPr>
        </p:nvSpPr>
        <p:spPr>
          <a:xfrm>
            <a:off x="457200" y="1584308"/>
            <a:ext cx="3924300" cy="3044842"/>
          </a:xfrm>
          <a:prstGeom prst="rect">
            <a:avLst/>
          </a:prstGeom>
        </p:spPr>
        <p:txBody>
          <a:bodyPr/>
          <a:lstStyle>
            <a:lvl1pPr>
              <a:lnSpc>
                <a:spcPct val="100000"/>
              </a:lnSpc>
              <a:defRPr sz="1100">
                <a:solidFill>
                  <a:schemeClr val="tx1"/>
                </a:solidFill>
              </a:defRPr>
            </a:lvl1pPr>
          </a:lstStyle>
          <a:p>
            <a:endParaRPr lang="en-US" dirty="0"/>
          </a:p>
        </p:txBody>
      </p:sp>
      <p:sp>
        <p:nvSpPr>
          <p:cNvPr id="7" name="Table Placeholder 6"/>
          <p:cNvSpPr>
            <a:spLocks noGrp="1"/>
          </p:cNvSpPr>
          <p:nvPr>
            <p:ph type="tbl" sz="quarter" idx="11"/>
          </p:nvPr>
        </p:nvSpPr>
        <p:spPr>
          <a:xfrm>
            <a:off x="4762500" y="1584325"/>
            <a:ext cx="3924300" cy="3044825"/>
          </a:xfrm>
          <a:prstGeom prst="rect">
            <a:avLst/>
          </a:prstGeom>
        </p:spPr>
        <p:txBody>
          <a:bodyPr/>
          <a:lstStyle>
            <a:lvl1pPr>
              <a:defRPr sz="1100"/>
            </a:lvl1pPr>
          </a:lstStyle>
          <a:p>
            <a:endParaRPr lang="en-US" dirty="0"/>
          </a:p>
        </p:txBody>
      </p:sp>
    </p:spTree>
    <p:extLst>
      <p:ext uri="{BB962C8B-B14F-4D97-AF65-F5344CB8AC3E}">
        <p14:creationId xmlns:p14="http://schemas.microsoft.com/office/powerpoint/2010/main" val="2900305205"/>
      </p:ext>
    </p:extLst>
  </p:cSld>
  <p:clrMapOvr>
    <a:masterClrMapping/>
  </p:clrMapOvr>
  <p:extLst>
    <p:ext uri="{DCECCB84-F9BA-43D5-87BE-67443E8EF086}">
      <p15:sldGuideLst xmlns:p15="http://schemas.microsoft.com/office/powerpoint/2012/main">
        <p15:guide id="4" orient="horz" pos="612">
          <p15:clr>
            <a:srgbClr val="FBAE40"/>
          </p15:clr>
        </p15:guide>
        <p15:guide id="8" orient="horz" pos="4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spTree>
    <p:extLst>
      <p:ext uri="{BB962C8B-B14F-4D97-AF65-F5344CB8AC3E}">
        <p14:creationId xmlns:p14="http://schemas.microsoft.com/office/powerpoint/2010/main" val="2060276205"/>
      </p:ext>
    </p:extLst>
  </p:cSld>
  <p:clrMapOvr>
    <a:masterClrMapping/>
  </p:clrMapOvr>
  <p:extLst>
    <p:ext uri="{DCECCB84-F9BA-43D5-87BE-67443E8EF086}">
      <p15:sldGuideLst xmlns:p15="http://schemas.microsoft.com/office/powerpoint/2012/main">
        <p15:guide id="4" orient="horz" pos="612">
          <p15:clr>
            <a:srgbClr val="FBAE40"/>
          </p15:clr>
        </p15:guide>
        <p15:guide id="5" orient="horz" pos="4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72380"/>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vide slide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a:lstStyle>
            <a:lvl1pPr>
              <a:defRPr sz="1100"/>
            </a:lvl1pPr>
          </a:lstStyle>
          <a:p>
            <a:endParaRPr lang="en-US" dirty="0"/>
          </a:p>
        </p:txBody>
      </p:sp>
      <p:sp>
        <p:nvSpPr>
          <p:cNvPr id="2" name="Title 1"/>
          <p:cNvSpPr>
            <a:spLocks noGrp="1"/>
          </p:cNvSpPr>
          <p:nvPr>
            <p:ph type="title" hasCustomPrompt="1"/>
          </p:nvPr>
        </p:nvSpPr>
        <p:spPr>
          <a:xfrm>
            <a:off x="457200" y="2159628"/>
            <a:ext cx="8229600" cy="491734"/>
          </a:xfrm>
          <a:prstGeom prst="rect">
            <a:avLst/>
          </a:prstGeom>
        </p:spPr>
        <p:txBody>
          <a:bodyPr/>
          <a:lstStyle>
            <a:lvl1pPr algn="ctr">
              <a:defRPr sz="4000">
                <a:solidFill>
                  <a:schemeClr val="bg1"/>
                </a:solidFill>
              </a:defRPr>
            </a:lvl1pPr>
          </a:lstStyle>
          <a:p>
            <a:r>
              <a:rPr lang="en-US" dirty="0"/>
              <a:t>Divider slide text goes here</a:t>
            </a:r>
          </a:p>
        </p:txBody>
      </p:sp>
    </p:spTree>
    <p:extLst>
      <p:ext uri="{BB962C8B-B14F-4D97-AF65-F5344CB8AC3E}">
        <p14:creationId xmlns:p14="http://schemas.microsoft.com/office/powerpoint/2010/main" val="213651807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5" name="Content Placeholder 4"/>
          <p:cNvSpPr>
            <a:spLocks noGrp="1"/>
          </p:cNvSpPr>
          <p:nvPr>
            <p:ph sz="quarter" idx="10" hasCustomPrompt="1"/>
          </p:nvPr>
        </p:nvSpPr>
        <p:spPr>
          <a:xfrm>
            <a:off x="457200" y="971550"/>
            <a:ext cx="8229600" cy="36576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35051299"/>
      </p:ext>
    </p:extLst>
  </p:cSld>
  <p:clrMapOvr>
    <a:masterClrMapping/>
  </p:clrMapOvr>
  <p:extLst>
    <p:ext uri="{DCECCB84-F9BA-43D5-87BE-67443E8EF086}">
      <p15:sldGuideLst xmlns:p15="http://schemas.microsoft.com/office/powerpoint/2012/main">
        <p15:guide id="4" orient="horz" pos="612">
          <p15:clr>
            <a:srgbClr val="FBAE40"/>
          </p15:clr>
        </p15:guide>
        <p15:guide id="6" orient="horz" pos="49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ccess Slide Photo Blind">
    <p:spTree>
      <p:nvGrpSpPr>
        <p:cNvPr id="1" name=""/>
        <p:cNvGrpSpPr/>
        <p:nvPr/>
      </p:nvGrpSpPr>
      <p:grpSpPr>
        <a:xfrm>
          <a:off x="0" y="0"/>
          <a:ext cx="0" cy="0"/>
          <a:chOff x="0" y="0"/>
          <a:chExt cx="0" cy="0"/>
        </a:xfrm>
      </p:grpSpPr>
      <p:sp>
        <p:nvSpPr>
          <p:cNvPr id="9" name="Text Placeholder 12"/>
          <p:cNvSpPr>
            <a:spLocks noGrp="1"/>
          </p:cNvSpPr>
          <p:nvPr>
            <p:ph type="body" sz="quarter" idx="13"/>
          </p:nvPr>
        </p:nvSpPr>
        <p:spPr>
          <a:xfrm>
            <a:off x="3477698" y="1570913"/>
            <a:ext cx="4907349" cy="2898217"/>
          </a:xfrm>
          <a:prstGeom prst="rect">
            <a:avLst/>
          </a:prstGeom>
        </p:spPr>
        <p:txBody>
          <a:bodyPr/>
          <a:lstStyle>
            <a:lvl1pPr marL="0" indent="0">
              <a:spcBef>
                <a:spcPts val="0"/>
              </a:spcBef>
              <a:buNone/>
              <a:defRPr sz="1000" b="0" i="0" baseline="0">
                <a:solidFill>
                  <a:srgbClr val="595959"/>
                </a:solidFill>
                <a:latin typeface="Helvetica Light" charset="0"/>
                <a:ea typeface="Helvetica Light" charset="0"/>
                <a:cs typeface="Helvetica Light" charset="0"/>
              </a:defRPr>
            </a:lvl1pPr>
          </a:lstStyle>
          <a:p>
            <a:pPr lvl="0"/>
            <a:endParaRPr lang="en-US" dirty="0"/>
          </a:p>
        </p:txBody>
      </p:sp>
      <p:sp>
        <p:nvSpPr>
          <p:cNvPr id="10" name="Text Placeholder 12"/>
          <p:cNvSpPr>
            <a:spLocks noGrp="1"/>
          </p:cNvSpPr>
          <p:nvPr>
            <p:ph type="body" sz="quarter" idx="14"/>
          </p:nvPr>
        </p:nvSpPr>
        <p:spPr>
          <a:xfrm>
            <a:off x="3477698" y="912846"/>
            <a:ext cx="4907349" cy="395889"/>
          </a:xfrm>
          <a:prstGeom prst="rect">
            <a:avLst/>
          </a:prstGeom>
        </p:spPr>
        <p:txBody>
          <a:bodyPr/>
          <a:lstStyle>
            <a:lvl1pPr marL="0" indent="0">
              <a:buNone/>
              <a:defRPr sz="1800" b="0" i="0" baseline="0">
                <a:solidFill>
                  <a:srgbClr val="595959"/>
                </a:solidFill>
                <a:latin typeface="Helvetica Light" charset="0"/>
                <a:ea typeface="Helvetica Light" charset="0"/>
                <a:cs typeface="Helvetica Light" charset="0"/>
              </a:defRPr>
            </a:lvl1pPr>
          </a:lstStyle>
          <a:p>
            <a:pPr lvl="0"/>
            <a:endParaRPr lang="en-US" dirty="0"/>
          </a:p>
        </p:txBody>
      </p:sp>
      <p:sp>
        <p:nvSpPr>
          <p:cNvPr id="5" name="Picture Placeholder 4"/>
          <p:cNvSpPr>
            <a:spLocks noGrp="1"/>
          </p:cNvSpPr>
          <p:nvPr>
            <p:ph type="pic" sz="quarter" idx="10"/>
          </p:nvPr>
        </p:nvSpPr>
        <p:spPr>
          <a:xfrm>
            <a:off x="0" y="0"/>
            <a:ext cx="3055433" cy="5148353"/>
          </a:xfrm>
          <a:prstGeom prst="rect">
            <a:avLst/>
          </a:prstGeom>
        </p:spPr>
        <p:txBody>
          <a:bodyPr anchor="ctr"/>
          <a:lstStyle>
            <a:lvl1pPr marL="0" indent="0" algn="ctr">
              <a:buNone/>
              <a:defRPr sz="1000">
                <a:latin typeface="Helvetica" charset="0"/>
                <a:ea typeface="Helvetica" charset="0"/>
                <a:cs typeface="Helvetica" charset="0"/>
              </a:defRPr>
            </a:lvl1pPr>
          </a:lstStyle>
          <a:p>
            <a:endParaRPr lang="en-US" dirty="0"/>
          </a:p>
        </p:txBody>
      </p:sp>
      <p:sp>
        <p:nvSpPr>
          <p:cNvPr id="7" name="Text Placeholder 12"/>
          <p:cNvSpPr>
            <a:spLocks noGrp="1"/>
          </p:cNvSpPr>
          <p:nvPr>
            <p:ph type="body" sz="quarter" idx="15"/>
          </p:nvPr>
        </p:nvSpPr>
        <p:spPr>
          <a:xfrm>
            <a:off x="3447962" y="385868"/>
            <a:ext cx="1874887" cy="395889"/>
          </a:xfrm>
          <a:prstGeom prst="rect">
            <a:avLst/>
          </a:prstGeom>
          <a:ln>
            <a:solidFill>
              <a:schemeClr val="tx1"/>
            </a:solidFill>
          </a:ln>
        </p:spPr>
        <p:txBody>
          <a:bodyPr anchor="ctr"/>
          <a:lstStyle>
            <a:lvl1pPr marL="0" indent="0" algn="ctr">
              <a:buNone/>
              <a:defRPr sz="1400" b="0" i="0" baseline="0">
                <a:solidFill>
                  <a:srgbClr val="595959"/>
                </a:solidFill>
                <a:latin typeface="Helvetica Light" charset="0"/>
                <a:ea typeface="Helvetica Light" charset="0"/>
                <a:cs typeface="Helvetica Light" charset="0"/>
              </a:defRPr>
            </a:lvl1pPr>
          </a:lstStyle>
          <a:p>
            <a:pPr lvl="0"/>
            <a:endParaRPr lang="en-US" dirty="0"/>
          </a:p>
        </p:txBody>
      </p:sp>
    </p:spTree>
    <p:extLst>
      <p:ext uri="{BB962C8B-B14F-4D97-AF65-F5344CB8AC3E}">
        <p14:creationId xmlns:p14="http://schemas.microsoft.com/office/powerpoint/2010/main" val="2700561553"/>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1044">
          <p15:clr>
            <a:srgbClr val="FBAE40"/>
          </p15:clr>
        </p15:guide>
        <p15:guide id="7" orient="horz" pos="9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ient success slid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93689"/>
            <a:ext cx="8229600" cy="434686"/>
          </a:xfrm>
          <a:prstGeom prst="rect">
            <a:avLst/>
          </a:prstGeom>
        </p:spPr>
        <p:txBody>
          <a:bodyPr/>
          <a:lstStyle>
            <a:lvl1pPr algn="ctr">
              <a:defRPr sz="2800" baseline="0">
                <a:solidFill>
                  <a:srgbClr val="CC1F20"/>
                </a:solidFill>
              </a:defRPr>
            </a:lvl1pPr>
          </a:lstStyle>
          <a:p>
            <a:r>
              <a:rPr lang="en-US" dirty="0"/>
              <a:t>Client Showcase 1 Logo – Photo (Delete This Line)</a:t>
            </a:r>
          </a:p>
        </p:txBody>
      </p:sp>
      <p:sp>
        <p:nvSpPr>
          <p:cNvPr id="5" name="Picture Placeholder 4"/>
          <p:cNvSpPr>
            <a:spLocks noGrp="1"/>
          </p:cNvSpPr>
          <p:nvPr>
            <p:ph type="pic" sz="quarter" idx="10"/>
          </p:nvPr>
        </p:nvSpPr>
        <p:spPr>
          <a:xfrm>
            <a:off x="0" y="0"/>
            <a:ext cx="2660073" cy="5143500"/>
          </a:xfrm>
          <a:prstGeom prst="rect">
            <a:avLst/>
          </a:prstGeom>
        </p:spPr>
        <p:txBody>
          <a:bodyPr/>
          <a:lstStyle>
            <a:lvl1pPr>
              <a:defRPr sz="1100">
                <a:solidFill>
                  <a:srgbClr val="58595B"/>
                </a:solidFill>
              </a:defRPr>
            </a:lvl1pPr>
          </a:lstStyle>
          <a:p>
            <a:endParaRPr lang="en-US" dirty="0"/>
          </a:p>
        </p:txBody>
      </p:sp>
      <p:sp>
        <p:nvSpPr>
          <p:cNvPr id="8" name="Content Placeholder 4"/>
          <p:cNvSpPr>
            <a:spLocks noGrp="1"/>
          </p:cNvSpPr>
          <p:nvPr>
            <p:ph sz="quarter" idx="12" hasCustomPrompt="1"/>
          </p:nvPr>
        </p:nvSpPr>
        <p:spPr>
          <a:xfrm>
            <a:off x="3054996" y="1657350"/>
            <a:ext cx="5631804" cy="2971799"/>
          </a:xfrm>
          <a:prstGeom prst="rect">
            <a:avLst/>
          </a:prstGeom>
        </p:spPr>
        <p:txBody>
          <a:bodyPr/>
          <a:lstStyle>
            <a:lvl1pPr marL="0" indent="0">
              <a:lnSpc>
                <a:spcPct val="100000"/>
              </a:lnSpc>
              <a:spcBef>
                <a:spcPts val="0"/>
              </a:spcBef>
              <a:buNone/>
              <a:defRPr sz="1100">
                <a:solidFill>
                  <a:srgbClr val="58595B"/>
                </a:solidFill>
              </a:defRPr>
            </a:lvl1pPr>
            <a:lvl2pPr marL="173736">
              <a:lnSpc>
                <a:spcPct val="100000"/>
              </a:lnSpc>
              <a:spcBef>
                <a:spcPts val="0"/>
              </a:spcBef>
              <a:defRPr sz="1100">
                <a:solidFill>
                  <a:srgbClr val="58595B"/>
                </a:solidFill>
              </a:defRPr>
            </a:lvl2pPr>
            <a:lvl3pPr marL="365760" indent="-171450">
              <a:lnSpc>
                <a:spcPct val="100000"/>
              </a:lnSpc>
              <a:spcBef>
                <a:spcPts val="0"/>
              </a:spcBef>
              <a:buFont typeface="Arial" panose="020B0604020202020204" pitchFamily="34" charset="0"/>
              <a:buChar char="•"/>
              <a:defRPr sz="1100">
                <a:solidFill>
                  <a:srgbClr val="58595B"/>
                </a:solidFill>
              </a:defRPr>
            </a:lvl3pPr>
            <a:lvl4pPr marL="548640">
              <a:lnSpc>
                <a:spcPct val="100000"/>
              </a:lnSpc>
              <a:spcBef>
                <a:spcPts val="0"/>
              </a:spcBef>
              <a:defRPr sz="1100">
                <a:solidFill>
                  <a:srgbClr val="58595B"/>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4" name="Picture Placeholder 3"/>
          <p:cNvSpPr>
            <a:spLocks noGrp="1"/>
          </p:cNvSpPr>
          <p:nvPr>
            <p:ph type="pic" sz="quarter" idx="13"/>
          </p:nvPr>
        </p:nvSpPr>
        <p:spPr>
          <a:xfrm>
            <a:off x="3054996" y="728375"/>
            <a:ext cx="1676400" cy="700375"/>
          </a:xfrm>
          <a:prstGeom prst="rect">
            <a:avLst/>
          </a:prstGeom>
        </p:spPr>
        <p:txBody>
          <a:bodyPr/>
          <a:lstStyle>
            <a:lvl1pPr>
              <a:defRPr sz="1000">
                <a:solidFill>
                  <a:srgbClr val="58595B"/>
                </a:solidFill>
              </a:defRPr>
            </a:lvl1pPr>
          </a:lstStyle>
          <a:p>
            <a:endParaRPr lang="en-US" dirty="0"/>
          </a:p>
        </p:txBody>
      </p:sp>
    </p:spTree>
    <p:extLst>
      <p:ext uri="{BB962C8B-B14F-4D97-AF65-F5344CB8AC3E}">
        <p14:creationId xmlns:p14="http://schemas.microsoft.com/office/powerpoint/2010/main" val="2000968292"/>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1044">
          <p15:clr>
            <a:srgbClr val="FBAE40"/>
          </p15:clr>
        </p15:guide>
        <p15:guide id="7" orient="horz" pos="90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 client slide">
    <p:spTree>
      <p:nvGrpSpPr>
        <p:cNvPr id="1" name=""/>
        <p:cNvGrpSpPr/>
        <p:nvPr/>
      </p:nvGrpSpPr>
      <p:grpSpPr>
        <a:xfrm>
          <a:off x="0" y="0"/>
          <a:ext cx="0" cy="0"/>
          <a:chOff x="0" y="0"/>
          <a:chExt cx="0" cy="0"/>
        </a:xfrm>
      </p:grpSpPr>
      <p:sp>
        <p:nvSpPr>
          <p:cNvPr id="21" name="Content Placeholder 4"/>
          <p:cNvSpPr>
            <a:spLocks noGrp="1"/>
          </p:cNvSpPr>
          <p:nvPr>
            <p:ph sz="quarter" idx="26" hasCustomPrompt="1"/>
          </p:nvPr>
        </p:nvSpPr>
        <p:spPr>
          <a:xfrm>
            <a:off x="4824795" y="1891024"/>
            <a:ext cx="3436488"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22" name="Picture Placeholder 2"/>
          <p:cNvSpPr>
            <a:spLocks noGrp="1"/>
          </p:cNvSpPr>
          <p:nvPr>
            <p:ph type="pic" sz="quarter" idx="27"/>
          </p:nvPr>
        </p:nvSpPr>
        <p:spPr>
          <a:xfrm>
            <a:off x="5417180" y="1186725"/>
            <a:ext cx="2251719"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11" name="Content Placeholder 4"/>
          <p:cNvSpPr>
            <a:spLocks noGrp="1"/>
          </p:cNvSpPr>
          <p:nvPr>
            <p:ph sz="quarter" idx="10" hasCustomPrompt="1"/>
          </p:nvPr>
        </p:nvSpPr>
        <p:spPr>
          <a:xfrm>
            <a:off x="680284" y="1891024"/>
            <a:ext cx="3436488"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4" name="Picture Placeholder 2"/>
          <p:cNvSpPr>
            <a:spLocks noGrp="1"/>
          </p:cNvSpPr>
          <p:nvPr>
            <p:ph type="pic" sz="quarter" idx="23"/>
          </p:nvPr>
        </p:nvSpPr>
        <p:spPr>
          <a:xfrm>
            <a:off x="1272669" y="1186725"/>
            <a:ext cx="2251719"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cxnSp>
        <p:nvCxnSpPr>
          <p:cNvPr id="16" name="Straight Connector 15"/>
          <p:cNvCxnSpPr/>
          <p:nvPr userDrawn="1"/>
        </p:nvCxnSpPr>
        <p:spPr>
          <a:xfrm>
            <a:off x="4464866"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820794"/>
      </p:ext>
    </p:extLst>
  </p:cSld>
  <p:clrMapOvr>
    <a:masterClrMapping/>
  </p:clrMapOvr>
  <p:extLst>
    <p:ext uri="{DCECCB84-F9BA-43D5-87BE-67443E8EF086}">
      <p15:sldGuideLst xmlns:p15="http://schemas.microsoft.com/office/powerpoint/2012/main">
        <p15:guide id="4" orient="horz" pos="492">
          <p15:clr>
            <a:srgbClr val="FBAE40"/>
          </p15:clr>
        </p15:guide>
        <p15:guide id="5" orient="horz" pos="6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9" name="Content Placeholder 4"/>
          <p:cNvSpPr>
            <a:spLocks noGrp="1"/>
          </p:cNvSpPr>
          <p:nvPr>
            <p:ph sz="quarter" idx="24" hasCustomPrompt="1"/>
          </p:nvPr>
        </p:nvSpPr>
        <p:spPr>
          <a:xfrm>
            <a:off x="3294695" y="1886153"/>
            <a:ext cx="230924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0" name="Content Placeholder 4"/>
          <p:cNvSpPr>
            <a:spLocks noGrp="1"/>
          </p:cNvSpPr>
          <p:nvPr>
            <p:ph sz="quarter" idx="25" hasCustomPrompt="1"/>
          </p:nvPr>
        </p:nvSpPr>
        <p:spPr>
          <a:xfrm>
            <a:off x="5952036" y="1891024"/>
            <a:ext cx="230924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1" name="Content Placeholder 4"/>
          <p:cNvSpPr>
            <a:spLocks noGrp="1"/>
          </p:cNvSpPr>
          <p:nvPr>
            <p:ph sz="quarter" idx="10" hasCustomPrompt="1"/>
          </p:nvPr>
        </p:nvSpPr>
        <p:spPr>
          <a:xfrm>
            <a:off x="680284" y="1891024"/>
            <a:ext cx="230924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2" name="Picture Placeholder 2"/>
          <p:cNvSpPr>
            <a:spLocks noGrp="1"/>
          </p:cNvSpPr>
          <p:nvPr>
            <p:ph type="pic" sz="quarter" idx="15"/>
          </p:nvPr>
        </p:nvSpPr>
        <p:spPr>
          <a:xfrm>
            <a:off x="3655208" y="1186725"/>
            <a:ext cx="1551655" cy="699428"/>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13" name="Picture Placeholder 2"/>
          <p:cNvSpPr>
            <a:spLocks noGrp="1"/>
          </p:cNvSpPr>
          <p:nvPr>
            <p:ph type="pic" sz="quarter" idx="17"/>
          </p:nvPr>
        </p:nvSpPr>
        <p:spPr>
          <a:xfrm>
            <a:off x="6329762" y="1186725"/>
            <a:ext cx="1551655"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14" name="Picture Placeholder 2"/>
          <p:cNvSpPr>
            <a:spLocks noGrp="1"/>
          </p:cNvSpPr>
          <p:nvPr>
            <p:ph type="pic" sz="quarter" idx="23"/>
          </p:nvPr>
        </p:nvSpPr>
        <p:spPr>
          <a:xfrm>
            <a:off x="1078262" y="1186725"/>
            <a:ext cx="1551655"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cxnSp>
        <p:nvCxnSpPr>
          <p:cNvPr id="15" name="Straight Connector 14"/>
          <p:cNvCxnSpPr/>
          <p:nvPr userDrawn="1"/>
        </p:nvCxnSpPr>
        <p:spPr>
          <a:xfrm>
            <a:off x="3142112"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786574"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88393"/>
      </p:ext>
    </p:extLst>
  </p:cSld>
  <p:clrMapOvr>
    <a:masterClrMapping/>
  </p:clrMapOvr>
  <p:extLst>
    <p:ext uri="{DCECCB84-F9BA-43D5-87BE-67443E8EF086}">
      <p15:sldGuideLst xmlns:p15="http://schemas.microsoft.com/office/powerpoint/2012/main">
        <p15:guide id="4" orient="horz" pos="492">
          <p15:clr>
            <a:srgbClr val="FBAE40"/>
          </p15:clr>
        </p15:guide>
        <p15:guide id="5" orient="horz" pos="6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9" name="Content Placeholder 4"/>
          <p:cNvSpPr>
            <a:spLocks noGrp="1"/>
          </p:cNvSpPr>
          <p:nvPr>
            <p:ph sz="quarter" idx="10" hasCustomPrompt="1"/>
          </p:nvPr>
        </p:nvSpPr>
        <p:spPr>
          <a:xfrm>
            <a:off x="585839" y="1891024"/>
            <a:ext cx="1700938"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0" name="Picture Placeholder 2"/>
          <p:cNvSpPr>
            <a:spLocks noGrp="1"/>
          </p:cNvSpPr>
          <p:nvPr>
            <p:ph type="pic" sz="quarter" idx="23"/>
          </p:nvPr>
        </p:nvSpPr>
        <p:spPr>
          <a:xfrm>
            <a:off x="864852" y="1186725"/>
            <a:ext cx="1142913"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cxnSp>
        <p:nvCxnSpPr>
          <p:cNvPr id="11" name="Straight Connector 10"/>
          <p:cNvCxnSpPr/>
          <p:nvPr userDrawn="1"/>
        </p:nvCxnSpPr>
        <p:spPr>
          <a:xfrm>
            <a:off x="4560626"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628679"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4"/>
          <p:cNvSpPr>
            <a:spLocks noGrp="1"/>
          </p:cNvSpPr>
          <p:nvPr>
            <p:ph sz="quarter" idx="24" hasCustomPrompt="1"/>
          </p:nvPr>
        </p:nvSpPr>
        <p:spPr>
          <a:xfrm>
            <a:off x="2677020" y="1891023"/>
            <a:ext cx="1700938"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4" name="Picture Placeholder 2"/>
          <p:cNvSpPr>
            <a:spLocks noGrp="1"/>
          </p:cNvSpPr>
          <p:nvPr>
            <p:ph type="pic" sz="quarter" idx="25"/>
          </p:nvPr>
        </p:nvSpPr>
        <p:spPr>
          <a:xfrm>
            <a:off x="2951977" y="1186725"/>
            <a:ext cx="1142913"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15" name="Content Placeholder 4"/>
          <p:cNvSpPr>
            <a:spLocks noGrp="1"/>
          </p:cNvSpPr>
          <p:nvPr>
            <p:ph sz="quarter" idx="26" hasCustomPrompt="1"/>
          </p:nvPr>
        </p:nvSpPr>
        <p:spPr>
          <a:xfrm>
            <a:off x="4747350" y="1891024"/>
            <a:ext cx="1700938"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6" name="Picture Placeholder 2"/>
          <p:cNvSpPr>
            <a:spLocks noGrp="1"/>
          </p:cNvSpPr>
          <p:nvPr>
            <p:ph type="pic" sz="quarter" idx="27"/>
          </p:nvPr>
        </p:nvSpPr>
        <p:spPr>
          <a:xfrm>
            <a:off x="5026363" y="1186725"/>
            <a:ext cx="1142913"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17" name="Content Placeholder 4"/>
          <p:cNvSpPr>
            <a:spLocks noGrp="1"/>
          </p:cNvSpPr>
          <p:nvPr>
            <p:ph sz="quarter" idx="28" hasCustomPrompt="1"/>
          </p:nvPr>
        </p:nvSpPr>
        <p:spPr>
          <a:xfrm>
            <a:off x="6834808" y="1891024"/>
            <a:ext cx="1700938"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8" name="Picture Placeholder 2"/>
          <p:cNvSpPr>
            <a:spLocks noGrp="1"/>
          </p:cNvSpPr>
          <p:nvPr>
            <p:ph type="pic" sz="quarter" idx="29"/>
          </p:nvPr>
        </p:nvSpPr>
        <p:spPr>
          <a:xfrm>
            <a:off x="7113821" y="1186725"/>
            <a:ext cx="1142913"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cxnSp>
        <p:nvCxnSpPr>
          <p:cNvPr id="19" name="Straight Connector 18"/>
          <p:cNvCxnSpPr/>
          <p:nvPr userDrawn="1"/>
        </p:nvCxnSpPr>
        <p:spPr>
          <a:xfrm>
            <a:off x="2492572"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622182"/>
      </p:ext>
    </p:extLst>
  </p:cSld>
  <p:clrMapOvr>
    <a:masterClrMapping/>
  </p:clrMapOvr>
  <p:extLst>
    <p:ext uri="{DCECCB84-F9BA-43D5-87BE-67443E8EF086}">
      <p15:sldGuideLst xmlns:p15="http://schemas.microsoft.com/office/powerpoint/2012/main">
        <p15:guide id="4" orient="horz" pos="492">
          <p15:clr>
            <a:srgbClr val="FBAE40"/>
          </p15:clr>
        </p15:guide>
        <p15:guide id="5" orient="horz" pos="6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9" name="Content Placeholder 4"/>
          <p:cNvSpPr>
            <a:spLocks noGrp="1"/>
          </p:cNvSpPr>
          <p:nvPr>
            <p:ph sz="quarter" idx="10" hasCustomPrompt="1"/>
          </p:nvPr>
        </p:nvSpPr>
        <p:spPr>
          <a:xfrm>
            <a:off x="457200" y="1891024"/>
            <a:ext cx="142476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0" name="Picture Placeholder 2"/>
          <p:cNvSpPr>
            <a:spLocks noGrp="1"/>
          </p:cNvSpPr>
          <p:nvPr>
            <p:ph type="pic" sz="quarter" idx="23"/>
          </p:nvPr>
        </p:nvSpPr>
        <p:spPr>
          <a:xfrm>
            <a:off x="690911" y="1186725"/>
            <a:ext cx="957345"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cxnSp>
        <p:nvCxnSpPr>
          <p:cNvPr id="11" name="Straight Connector 10"/>
          <p:cNvCxnSpPr/>
          <p:nvPr userDrawn="1"/>
        </p:nvCxnSpPr>
        <p:spPr>
          <a:xfrm>
            <a:off x="3729345"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416217"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042473"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4"/>
          <p:cNvSpPr>
            <a:spLocks noGrp="1"/>
          </p:cNvSpPr>
          <p:nvPr>
            <p:ph sz="quarter" idx="24" hasCustomPrompt="1"/>
          </p:nvPr>
        </p:nvSpPr>
        <p:spPr>
          <a:xfrm>
            <a:off x="2213559" y="1891024"/>
            <a:ext cx="142476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5" name="Picture Placeholder 2"/>
          <p:cNvSpPr>
            <a:spLocks noGrp="1"/>
          </p:cNvSpPr>
          <p:nvPr>
            <p:ph type="pic" sz="quarter" idx="25"/>
          </p:nvPr>
        </p:nvSpPr>
        <p:spPr>
          <a:xfrm>
            <a:off x="2447270" y="1186725"/>
            <a:ext cx="957345"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16" name="Content Placeholder 4"/>
          <p:cNvSpPr>
            <a:spLocks noGrp="1"/>
          </p:cNvSpPr>
          <p:nvPr>
            <p:ph sz="quarter" idx="26" hasCustomPrompt="1"/>
          </p:nvPr>
        </p:nvSpPr>
        <p:spPr>
          <a:xfrm>
            <a:off x="3851939" y="1891024"/>
            <a:ext cx="142476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7" name="Picture Placeholder 2"/>
          <p:cNvSpPr>
            <a:spLocks noGrp="1"/>
          </p:cNvSpPr>
          <p:nvPr>
            <p:ph type="pic" sz="quarter" idx="27"/>
          </p:nvPr>
        </p:nvSpPr>
        <p:spPr>
          <a:xfrm>
            <a:off x="4085650" y="1186725"/>
            <a:ext cx="957345"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18" name="Content Placeholder 4"/>
          <p:cNvSpPr>
            <a:spLocks noGrp="1"/>
          </p:cNvSpPr>
          <p:nvPr>
            <p:ph sz="quarter" idx="28" hasCustomPrompt="1"/>
          </p:nvPr>
        </p:nvSpPr>
        <p:spPr>
          <a:xfrm>
            <a:off x="5509700" y="1891024"/>
            <a:ext cx="142476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9" name="Picture Placeholder 2"/>
          <p:cNvSpPr>
            <a:spLocks noGrp="1"/>
          </p:cNvSpPr>
          <p:nvPr>
            <p:ph type="pic" sz="quarter" idx="29"/>
          </p:nvPr>
        </p:nvSpPr>
        <p:spPr>
          <a:xfrm>
            <a:off x="5743411" y="1186725"/>
            <a:ext cx="957345"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sp>
        <p:nvSpPr>
          <p:cNvPr id="20" name="Content Placeholder 4"/>
          <p:cNvSpPr>
            <a:spLocks noGrp="1"/>
          </p:cNvSpPr>
          <p:nvPr>
            <p:ph sz="quarter" idx="30" hasCustomPrompt="1"/>
          </p:nvPr>
        </p:nvSpPr>
        <p:spPr>
          <a:xfrm>
            <a:off x="7274328" y="1891024"/>
            <a:ext cx="1424767" cy="1668431"/>
          </a:xfrm>
          <a:prstGeom prst="rect">
            <a:avLst/>
          </a:prstGeom>
        </p:spPr>
        <p:txBody>
          <a:bodyPr/>
          <a:lstStyle>
            <a:lvl1pPr marL="0" indent="0">
              <a:lnSpc>
                <a:spcPct val="100000"/>
              </a:lnSpc>
              <a:spcBef>
                <a:spcPts val="0"/>
              </a:spcBef>
              <a:buNone/>
              <a:defRPr sz="1100">
                <a:latin typeface="+mn-lt"/>
              </a:defRPr>
            </a:lvl1pPr>
            <a:lvl2pPr marL="173736">
              <a:lnSpc>
                <a:spcPct val="100000"/>
              </a:lnSpc>
              <a:spcBef>
                <a:spcPts val="0"/>
              </a:spcBef>
              <a:defRPr sz="1100">
                <a:latin typeface="+mn-lt"/>
              </a:defRPr>
            </a:lvl2pPr>
            <a:lvl3pPr marL="365760" indent="-171450">
              <a:lnSpc>
                <a:spcPct val="100000"/>
              </a:lnSpc>
              <a:spcBef>
                <a:spcPts val="0"/>
              </a:spcBef>
              <a:buFont typeface="Arial" panose="020B0604020202020204" pitchFamily="34" charset="0"/>
              <a:buChar char="•"/>
              <a:defRPr sz="1100">
                <a:latin typeface="+mn-lt"/>
              </a:defRPr>
            </a:lvl3pPr>
            <a:lvl4pPr marL="548640">
              <a:lnSpc>
                <a:spcPct val="100000"/>
              </a:lnSpc>
              <a:spcBef>
                <a:spcPts val="0"/>
              </a:spcBef>
              <a:defRPr sz="1100">
                <a:latin typeface="+mn-lt"/>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21" name="Picture Placeholder 2"/>
          <p:cNvSpPr>
            <a:spLocks noGrp="1"/>
          </p:cNvSpPr>
          <p:nvPr>
            <p:ph type="pic" sz="quarter" idx="31"/>
          </p:nvPr>
        </p:nvSpPr>
        <p:spPr>
          <a:xfrm>
            <a:off x="7508039" y="1186725"/>
            <a:ext cx="957345" cy="710184"/>
          </a:xfrm>
          <a:prstGeom prst="rect">
            <a:avLst/>
          </a:prstGeom>
        </p:spPr>
        <p:txBody>
          <a:bodyPr vert="horz"/>
          <a:lstStyle>
            <a:lvl1pPr>
              <a:defRPr sz="1000" b="0" i="0">
                <a:solidFill>
                  <a:schemeClr val="tx1"/>
                </a:solidFill>
                <a:latin typeface="+mn-lt"/>
              </a:defRPr>
            </a:lvl1pPr>
          </a:lstStyle>
          <a:p>
            <a:r>
              <a:rPr lang="en-US" dirty="0"/>
              <a:t>Click icon to add picture</a:t>
            </a:r>
          </a:p>
        </p:txBody>
      </p:sp>
      <p:cxnSp>
        <p:nvCxnSpPr>
          <p:cNvPr id="22" name="Straight Connector 21"/>
          <p:cNvCxnSpPr/>
          <p:nvPr userDrawn="1"/>
        </p:nvCxnSpPr>
        <p:spPr>
          <a:xfrm>
            <a:off x="7103090" y="1186725"/>
            <a:ext cx="0" cy="3442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340298"/>
      </p:ext>
    </p:extLst>
  </p:cSld>
  <p:clrMapOvr>
    <a:masterClrMapping/>
  </p:clrMapOvr>
  <p:extLst>
    <p:ext uri="{DCECCB84-F9BA-43D5-87BE-67443E8EF086}">
      <p15:sldGuideLst xmlns:p15="http://schemas.microsoft.com/office/powerpoint/2012/main">
        <p15:guide id="4" orient="horz" pos="492">
          <p15:clr>
            <a:srgbClr val="FBAE40"/>
          </p15:clr>
        </p15:guide>
        <p15:guide id="5" orient="horz" pos="6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3" name="Picture Placeholder 2"/>
          <p:cNvSpPr>
            <a:spLocks noGrp="1"/>
          </p:cNvSpPr>
          <p:nvPr>
            <p:ph type="pic" sz="quarter" idx="23"/>
          </p:nvPr>
        </p:nvSpPr>
        <p:spPr>
          <a:xfrm>
            <a:off x="670881" y="1128687"/>
            <a:ext cx="2150574" cy="984306"/>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 name="Picture Placeholder 2"/>
          <p:cNvSpPr>
            <a:spLocks noGrp="1"/>
          </p:cNvSpPr>
          <p:nvPr>
            <p:ph type="pic" sz="quarter" idx="25"/>
          </p:nvPr>
        </p:nvSpPr>
        <p:spPr>
          <a:xfrm>
            <a:off x="3448716" y="1128687"/>
            <a:ext cx="2150574" cy="984306"/>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5" name="Picture Placeholder 2"/>
          <p:cNvSpPr>
            <a:spLocks noGrp="1"/>
          </p:cNvSpPr>
          <p:nvPr>
            <p:ph type="pic" sz="quarter" idx="27"/>
          </p:nvPr>
        </p:nvSpPr>
        <p:spPr>
          <a:xfrm>
            <a:off x="6226551" y="1128687"/>
            <a:ext cx="2150574" cy="984306"/>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6" name="Picture Placeholder 2"/>
          <p:cNvSpPr>
            <a:spLocks noGrp="1"/>
          </p:cNvSpPr>
          <p:nvPr>
            <p:ph type="pic" sz="quarter" idx="28"/>
          </p:nvPr>
        </p:nvSpPr>
        <p:spPr>
          <a:xfrm>
            <a:off x="670881" y="2703486"/>
            <a:ext cx="2150574" cy="984306"/>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7" name="Picture Placeholder 2"/>
          <p:cNvSpPr>
            <a:spLocks noGrp="1"/>
          </p:cNvSpPr>
          <p:nvPr>
            <p:ph type="pic" sz="quarter" idx="29"/>
          </p:nvPr>
        </p:nvSpPr>
        <p:spPr>
          <a:xfrm>
            <a:off x="3448716" y="2703486"/>
            <a:ext cx="2150574" cy="984306"/>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8" name="Picture Placeholder 2"/>
          <p:cNvSpPr>
            <a:spLocks noGrp="1"/>
          </p:cNvSpPr>
          <p:nvPr>
            <p:ph type="pic" sz="quarter" idx="30"/>
          </p:nvPr>
        </p:nvSpPr>
        <p:spPr>
          <a:xfrm>
            <a:off x="6226551" y="2703486"/>
            <a:ext cx="2150574" cy="984306"/>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Tree>
    <p:extLst>
      <p:ext uri="{BB962C8B-B14F-4D97-AF65-F5344CB8AC3E}">
        <p14:creationId xmlns:p14="http://schemas.microsoft.com/office/powerpoint/2010/main" val="2101904806"/>
      </p:ext>
    </p:extLst>
  </p:cSld>
  <p:clrMapOvr>
    <a:masterClrMapping/>
  </p:clrMapOvr>
  <p:extLst>
    <p:ext uri="{DCECCB84-F9BA-43D5-87BE-67443E8EF086}">
      <p15:sldGuideLst xmlns:p15="http://schemas.microsoft.com/office/powerpoint/2012/main">
        <p15:guide id="4" orient="horz" pos="492">
          <p15:clr>
            <a:srgbClr val="FBAE40"/>
          </p15:clr>
        </p15:guide>
        <p15:guide id="5" orient="horz" pos="63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9" name="Picture Placeholder 2"/>
          <p:cNvSpPr>
            <a:spLocks noGrp="1"/>
          </p:cNvSpPr>
          <p:nvPr>
            <p:ph type="pic" sz="quarter" idx="23"/>
          </p:nvPr>
        </p:nvSpPr>
        <p:spPr>
          <a:xfrm>
            <a:off x="670881" y="1128687"/>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0" name="Picture Placeholder 2"/>
          <p:cNvSpPr>
            <a:spLocks noGrp="1"/>
          </p:cNvSpPr>
          <p:nvPr>
            <p:ph type="pic" sz="quarter" idx="25"/>
          </p:nvPr>
        </p:nvSpPr>
        <p:spPr>
          <a:xfrm>
            <a:off x="2647530" y="1128687"/>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1" name="Picture Placeholder 2"/>
          <p:cNvSpPr>
            <a:spLocks noGrp="1"/>
          </p:cNvSpPr>
          <p:nvPr>
            <p:ph type="pic" sz="quarter" idx="27"/>
          </p:nvPr>
        </p:nvSpPr>
        <p:spPr>
          <a:xfrm>
            <a:off x="4624179" y="1128687"/>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2" name="Picture Placeholder 2"/>
          <p:cNvSpPr>
            <a:spLocks noGrp="1"/>
          </p:cNvSpPr>
          <p:nvPr>
            <p:ph type="pic" sz="quarter" idx="31"/>
          </p:nvPr>
        </p:nvSpPr>
        <p:spPr>
          <a:xfrm>
            <a:off x="6600827" y="1128687"/>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3" name="Picture Placeholder 2"/>
          <p:cNvSpPr>
            <a:spLocks noGrp="1"/>
          </p:cNvSpPr>
          <p:nvPr>
            <p:ph type="pic" sz="quarter" idx="32"/>
          </p:nvPr>
        </p:nvSpPr>
        <p:spPr>
          <a:xfrm>
            <a:off x="670881" y="2562372"/>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4" name="Picture Placeholder 2"/>
          <p:cNvSpPr>
            <a:spLocks noGrp="1"/>
          </p:cNvSpPr>
          <p:nvPr>
            <p:ph type="pic" sz="quarter" idx="33"/>
          </p:nvPr>
        </p:nvSpPr>
        <p:spPr>
          <a:xfrm>
            <a:off x="2647530" y="2562372"/>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5" name="Picture Placeholder 2"/>
          <p:cNvSpPr>
            <a:spLocks noGrp="1"/>
          </p:cNvSpPr>
          <p:nvPr>
            <p:ph type="pic" sz="quarter" idx="34"/>
          </p:nvPr>
        </p:nvSpPr>
        <p:spPr>
          <a:xfrm>
            <a:off x="4624179" y="2562372"/>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6" name="Picture Placeholder 2"/>
          <p:cNvSpPr>
            <a:spLocks noGrp="1"/>
          </p:cNvSpPr>
          <p:nvPr>
            <p:ph type="pic" sz="quarter" idx="35"/>
          </p:nvPr>
        </p:nvSpPr>
        <p:spPr>
          <a:xfrm>
            <a:off x="6600827" y="2562372"/>
            <a:ext cx="1776298" cy="813002"/>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Tree>
    <p:extLst>
      <p:ext uri="{BB962C8B-B14F-4D97-AF65-F5344CB8AC3E}">
        <p14:creationId xmlns:p14="http://schemas.microsoft.com/office/powerpoint/2010/main" val="285108331"/>
      </p:ext>
    </p:extLst>
  </p:cSld>
  <p:clrMapOvr>
    <a:masterClrMapping/>
  </p:clrMapOvr>
  <p:extLst>
    <p:ext uri="{DCECCB84-F9BA-43D5-87BE-67443E8EF086}">
      <p15:sldGuideLst xmlns:p15="http://schemas.microsoft.com/office/powerpoint/2012/main">
        <p15:guide id="4" orient="horz" pos="612">
          <p15:clr>
            <a:srgbClr val="FBAE40"/>
          </p15:clr>
        </p15:guide>
        <p15:guide id="5" orient="horz" pos="4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17" name="Picture Placeholder 2"/>
          <p:cNvSpPr>
            <a:spLocks noGrp="1"/>
          </p:cNvSpPr>
          <p:nvPr>
            <p:ph type="pic" sz="quarter" idx="23"/>
          </p:nvPr>
        </p:nvSpPr>
        <p:spPr>
          <a:xfrm>
            <a:off x="67088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8" name="Picture Placeholder 2"/>
          <p:cNvSpPr>
            <a:spLocks noGrp="1"/>
          </p:cNvSpPr>
          <p:nvPr>
            <p:ph type="pic" sz="quarter" idx="25"/>
          </p:nvPr>
        </p:nvSpPr>
        <p:spPr>
          <a:xfrm>
            <a:off x="227669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9" name="Picture Placeholder 2"/>
          <p:cNvSpPr>
            <a:spLocks noGrp="1"/>
          </p:cNvSpPr>
          <p:nvPr>
            <p:ph type="pic" sz="quarter" idx="27"/>
          </p:nvPr>
        </p:nvSpPr>
        <p:spPr>
          <a:xfrm>
            <a:off x="388250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0" name="Picture Placeholder 2"/>
          <p:cNvSpPr>
            <a:spLocks noGrp="1"/>
          </p:cNvSpPr>
          <p:nvPr>
            <p:ph type="pic" sz="quarter" idx="31"/>
          </p:nvPr>
        </p:nvSpPr>
        <p:spPr>
          <a:xfrm>
            <a:off x="548831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1" name="Picture Placeholder 2"/>
          <p:cNvSpPr>
            <a:spLocks noGrp="1"/>
          </p:cNvSpPr>
          <p:nvPr>
            <p:ph type="pic" sz="quarter" idx="36"/>
          </p:nvPr>
        </p:nvSpPr>
        <p:spPr>
          <a:xfrm>
            <a:off x="709412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2" name="Picture Placeholder 2"/>
          <p:cNvSpPr>
            <a:spLocks noGrp="1"/>
          </p:cNvSpPr>
          <p:nvPr>
            <p:ph type="pic" sz="quarter" idx="37"/>
          </p:nvPr>
        </p:nvSpPr>
        <p:spPr>
          <a:xfrm>
            <a:off x="67088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3" name="Picture Placeholder 2"/>
          <p:cNvSpPr>
            <a:spLocks noGrp="1"/>
          </p:cNvSpPr>
          <p:nvPr>
            <p:ph type="pic" sz="quarter" idx="38"/>
          </p:nvPr>
        </p:nvSpPr>
        <p:spPr>
          <a:xfrm>
            <a:off x="227669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4" name="Picture Placeholder 2"/>
          <p:cNvSpPr>
            <a:spLocks noGrp="1"/>
          </p:cNvSpPr>
          <p:nvPr>
            <p:ph type="pic" sz="quarter" idx="39"/>
          </p:nvPr>
        </p:nvSpPr>
        <p:spPr>
          <a:xfrm>
            <a:off x="388250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5" name="Picture Placeholder 2"/>
          <p:cNvSpPr>
            <a:spLocks noGrp="1"/>
          </p:cNvSpPr>
          <p:nvPr>
            <p:ph type="pic" sz="quarter" idx="40"/>
          </p:nvPr>
        </p:nvSpPr>
        <p:spPr>
          <a:xfrm>
            <a:off x="548831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6" name="Picture Placeholder 2"/>
          <p:cNvSpPr>
            <a:spLocks noGrp="1"/>
          </p:cNvSpPr>
          <p:nvPr>
            <p:ph type="pic" sz="quarter" idx="41"/>
          </p:nvPr>
        </p:nvSpPr>
        <p:spPr>
          <a:xfrm>
            <a:off x="709412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Tree>
    <p:extLst>
      <p:ext uri="{BB962C8B-B14F-4D97-AF65-F5344CB8AC3E}">
        <p14:creationId xmlns:p14="http://schemas.microsoft.com/office/powerpoint/2010/main" val="1060723041"/>
      </p:ext>
    </p:extLst>
  </p:cSld>
  <p:clrMapOvr>
    <a:masterClrMapping/>
  </p:clrMapOvr>
  <p:extLst>
    <p:ext uri="{DCECCB84-F9BA-43D5-87BE-67443E8EF086}">
      <p15:sldGuideLst xmlns:p15="http://schemas.microsoft.com/office/powerpoint/2012/main">
        <p15:guide id="4" orient="horz" pos="612">
          <p15:clr>
            <a:srgbClr val="FBAE40"/>
          </p15:clr>
        </p15:guide>
        <p15:guide id="5" orient="horz" pos="4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2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13" name="Picture Placeholder 2"/>
          <p:cNvSpPr>
            <a:spLocks noGrp="1"/>
          </p:cNvSpPr>
          <p:nvPr>
            <p:ph type="pic" sz="quarter" idx="23"/>
          </p:nvPr>
        </p:nvSpPr>
        <p:spPr>
          <a:xfrm>
            <a:off x="670881" y="1128686"/>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4" name="Picture Placeholder 2"/>
          <p:cNvSpPr>
            <a:spLocks noGrp="1"/>
          </p:cNvSpPr>
          <p:nvPr>
            <p:ph type="pic" sz="quarter" idx="25"/>
          </p:nvPr>
        </p:nvSpPr>
        <p:spPr>
          <a:xfrm>
            <a:off x="2671802" y="1128686"/>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5" name="Picture Placeholder 2"/>
          <p:cNvSpPr>
            <a:spLocks noGrp="1"/>
          </p:cNvSpPr>
          <p:nvPr>
            <p:ph type="pic" sz="quarter" idx="27"/>
          </p:nvPr>
        </p:nvSpPr>
        <p:spPr>
          <a:xfrm>
            <a:off x="4672723" y="1128686"/>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6" name="Picture Placeholder 2"/>
          <p:cNvSpPr>
            <a:spLocks noGrp="1"/>
          </p:cNvSpPr>
          <p:nvPr>
            <p:ph type="pic" sz="quarter" idx="31"/>
          </p:nvPr>
        </p:nvSpPr>
        <p:spPr>
          <a:xfrm>
            <a:off x="6673644" y="1128686"/>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7" name="Picture Placeholder 2"/>
          <p:cNvSpPr>
            <a:spLocks noGrp="1"/>
          </p:cNvSpPr>
          <p:nvPr>
            <p:ph type="pic" sz="quarter" idx="32"/>
          </p:nvPr>
        </p:nvSpPr>
        <p:spPr>
          <a:xfrm>
            <a:off x="670881" y="2330953"/>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8" name="Picture Placeholder 2"/>
          <p:cNvSpPr>
            <a:spLocks noGrp="1"/>
          </p:cNvSpPr>
          <p:nvPr>
            <p:ph type="pic" sz="quarter" idx="33"/>
          </p:nvPr>
        </p:nvSpPr>
        <p:spPr>
          <a:xfrm>
            <a:off x="2671802" y="2330953"/>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9" name="Picture Placeholder 2"/>
          <p:cNvSpPr>
            <a:spLocks noGrp="1"/>
          </p:cNvSpPr>
          <p:nvPr>
            <p:ph type="pic" sz="quarter" idx="34"/>
          </p:nvPr>
        </p:nvSpPr>
        <p:spPr>
          <a:xfrm>
            <a:off x="4672723" y="2330953"/>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0" name="Picture Placeholder 2"/>
          <p:cNvSpPr>
            <a:spLocks noGrp="1"/>
          </p:cNvSpPr>
          <p:nvPr>
            <p:ph type="pic" sz="quarter" idx="35"/>
          </p:nvPr>
        </p:nvSpPr>
        <p:spPr>
          <a:xfrm>
            <a:off x="6673644" y="2330953"/>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1" name="Picture Placeholder 2"/>
          <p:cNvSpPr>
            <a:spLocks noGrp="1"/>
          </p:cNvSpPr>
          <p:nvPr>
            <p:ph type="pic" sz="quarter" idx="36"/>
          </p:nvPr>
        </p:nvSpPr>
        <p:spPr>
          <a:xfrm>
            <a:off x="670881" y="3533220"/>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2" name="Picture Placeholder 2"/>
          <p:cNvSpPr>
            <a:spLocks noGrp="1"/>
          </p:cNvSpPr>
          <p:nvPr>
            <p:ph type="pic" sz="quarter" idx="37"/>
          </p:nvPr>
        </p:nvSpPr>
        <p:spPr>
          <a:xfrm>
            <a:off x="2671802" y="3533220"/>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3" name="Picture Placeholder 2"/>
          <p:cNvSpPr>
            <a:spLocks noGrp="1"/>
          </p:cNvSpPr>
          <p:nvPr>
            <p:ph type="pic" sz="quarter" idx="38"/>
          </p:nvPr>
        </p:nvSpPr>
        <p:spPr>
          <a:xfrm>
            <a:off x="4672723" y="3533220"/>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4" name="Picture Placeholder 2"/>
          <p:cNvSpPr>
            <a:spLocks noGrp="1"/>
          </p:cNvSpPr>
          <p:nvPr>
            <p:ph type="pic" sz="quarter" idx="39"/>
          </p:nvPr>
        </p:nvSpPr>
        <p:spPr>
          <a:xfrm>
            <a:off x="6673644" y="3533220"/>
            <a:ext cx="1708356" cy="781905"/>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Tree>
    <p:extLst>
      <p:ext uri="{BB962C8B-B14F-4D97-AF65-F5344CB8AC3E}">
        <p14:creationId xmlns:p14="http://schemas.microsoft.com/office/powerpoint/2010/main" val="1171791588"/>
      </p:ext>
    </p:extLst>
  </p:cSld>
  <p:clrMapOvr>
    <a:masterClrMapping/>
  </p:clrMapOvr>
  <p:extLst>
    <p:ext uri="{DCECCB84-F9BA-43D5-87BE-67443E8EF086}">
      <p15:sldGuideLst xmlns:p15="http://schemas.microsoft.com/office/powerpoint/2012/main">
        <p15:guide id="4" orient="horz" pos="612">
          <p15:clr>
            <a:srgbClr val="FBAE40"/>
          </p15:clr>
        </p15:guide>
        <p15:guide id="5" orient="horz" pos="4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cxnSp>
        <p:nvCxnSpPr>
          <p:cNvPr id="6" name="Straight Connector 5"/>
          <p:cNvCxnSpPr>
            <a:stCxn id="2" idx="2"/>
          </p:cNvCxnSpPr>
          <p:nvPr userDrawn="1"/>
        </p:nvCxnSpPr>
        <p:spPr>
          <a:xfrm>
            <a:off x="4568571" y="971551"/>
            <a:ext cx="3429" cy="36575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4"/>
          <p:cNvSpPr>
            <a:spLocks noGrp="1"/>
          </p:cNvSpPr>
          <p:nvPr>
            <p:ph sz="quarter" idx="10" hasCustomPrompt="1"/>
          </p:nvPr>
        </p:nvSpPr>
        <p:spPr>
          <a:xfrm>
            <a:off x="457200" y="971550"/>
            <a:ext cx="3886200" cy="36576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2" name="Content Placeholder 4"/>
          <p:cNvSpPr>
            <a:spLocks noGrp="1"/>
          </p:cNvSpPr>
          <p:nvPr>
            <p:ph sz="quarter" idx="11" hasCustomPrompt="1"/>
          </p:nvPr>
        </p:nvSpPr>
        <p:spPr>
          <a:xfrm>
            <a:off x="4800600" y="971550"/>
            <a:ext cx="3886200" cy="36576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9047155"/>
      </p:ext>
    </p:extLst>
  </p:cSld>
  <p:clrMapOvr>
    <a:masterClrMapping/>
  </p:clrMapOvr>
  <p:extLst>
    <p:ext uri="{DCECCB84-F9BA-43D5-87BE-67443E8EF086}">
      <p15:sldGuideLst xmlns:p15="http://schemas.microsoft.com/office/powerpoint/2012/main">
        <p15:guide id="4" orient="horz" pos="612">
          <p15:clr>
            <a:srgbClr val="FBAE40"/>
          </p15:clr>
        </p15:guide>
        <p15:guide id="9" orient="horz" pos="49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17" name="Picture Placeholder 2"/>
          <p:cNvSpPr>
            <a:spLocks noGrp="1"/>
          </p:cNvSpPr>
          <p:nvPr>
            <p:ph type="pic" sz="quarter" idx="23"/>
          </p:nvPr>
        </p:nvSpPr>
        <p:spPr>
          <a:xfrm>
            <a:off x="67088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8" name="Picture Placeholder 2"/>
          <p:cNvSpPr>
            <a:spLocks noGrp="1"/>
          </p:cNvSpPr>
          <p:nvPr>
            <p:ph type="pic" sz="quarter" idx="25"/>
          </p:nvPr>
        </p:nvSpPr>
        <p:spPr>
          <a:xfrm>
            <a:off x="227669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19" name="Picture Placeholder 2"/>
          <p:cNvSpPr>
            <a:spLocks noGrp="1"/>
          </p:cNvSpPr>
          <p:nvPr>
            <p:ph type="pic" sz="quarter" idx="27"/>
          </p:nvPr>
        </p:nvSpPr>
        <p:spPr>
          <a:xfrm>
            <a:off x="388250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0" name="Picture Placeholder 2"/>
          <p:cNvSpPr>
            <a:spLocks noGrp="1"/>
          </p:cNvSpPr>
          <p:nvPr>
            <p:ph type="pic" sz="quarter" idx="31"/>
          </p:nvPr>
        </p:nvSpPr>
        <p:spPr>
          <a:xfrm>
            <a:off x="548831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1" name="Picture Placeholder 2"/>
          <p:cNvSpPr>
            <a:spLocks noGrp="1"/>
          </p:cNvSpPr>
          <p:nvPr>
            <p:ph type="pic" sz="quarter" idx="36"/>
          </p:nvPr>
        </p:nvSpPr>
        <p:spPr>
          <a:xfrm>
            <a:off x="7094121" y="1128687"/>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2" name="Picture Placeholder 2"/>
          <p:cNvSpPr>
            <a:spLocks noGrp="1"/>
          </p:cNvSpPr>
          <p:nvPr>
            <p:ph type="pic" sz="quarter" idx="37"/>
          </p:nvPr>
        </p:nvSpPr>
        <p:spPr>
          <a:xfrm>
            <a:off x="67088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3" name="Picture Placeholder 2"/>
          <p:cNvSpPr>
            <a:spLocks noGrp="1"/>
          </p:cNvSpPr>
          <p:nvPr>
            <p:ph type="pic" sz="quarter" idx="38"/>
          </p:nvPr>
        </p:nvSpPr>
        <p:spPr>
          <a:xfrm>
            <a:off x="227669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4" name="Picture Placeholder 2"/>
          <p:cNvSpPr>
            <a:spLocks noGrp="1"/>
          </p:cNvSpPr>
          <p:nvPr>
            <p:ph type="pic" sz="quarter" idx="39"/>
          </p:nvPr>
        </p:nvSpPr>
        <p:spPr>
          <a:xfrm>
            <a:off x="388250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5" name="Picture Placeholder 2"/>
          <p:cNvSpPr>
            <a:spLocks noGrp="1"/>
          </p:cNvSpPr>
          <p:nvPr>
            <p:ph type="pic" sz="quarter" idx="40"/>
          </p:nvPr>
        </p:nvSpPr>
        <p:spPr>
          <a:xfrm>
            <a:off x="548831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6" name="Picture Placeholder 2"/>
          <p:cNvSpPr>
            <a:spLocks noGrp="1"/>
          </p:cNvSpPr>
          <p:nvPr>
            <p:ph type="pic" sz="quarter" idx="41"/>
          </p:nvPr>
        </p:nvSpPr>
        <p:spPr>
          <a:xfrm>
            <a:off x="7094121" y="2223709"/>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5" name="Picture Placeholder 2"/>
          <p:cNvSpPr>
            <a:spLocks noGrp="1"/>
          </p:cNvSpPr>
          <p:nvPr>
            <p:ph type="pic" sz="quarter" idx="42"/>
          </p:nvPr>
        </p:nvSpPr>
        <p:spPr>
          <a:xfrm>
            <a:off x="670881" y="3324372"/>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6" name="Picture Placeholder 2"/>
          <p:cNvSpPr>
            <a:spLocks noGrp="1"/>
          </p:cNvSpPr>
          <p:nvPr>
            <p:ph type="pic" sz="quarter" idx="43"/>
          </p:nvPr>
        </p:nvSpPr>
        <p:spPr>
          <a:xfrm>
            <a:off x="2276691" y="3324372"/>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7" name="Picture Placeholder 2"/>
          <p:cNvSpPr>
            <a:spLocks noGrp="1"/>
          </p:cNvSpPr>
          <p:nvPr>
            <p:ph type="pic" sz="quarter" idx="44"/>
          </p:nvPr>
        </p:nvSpPr>
        <p:spPr>
          <a:xfrm>
            <a:off x="3882501" y="3324372"/>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8" name="Picture Placeholder 2"/>
          <p:cNvSpPr>
            <a:spLocks noGrp="1"/>
          </p:cNvSpPr>
          <p:nvPr>
            <p:ph type="pic" sz="quarter" idx="45"/>
          </p:nvPr>
        </p:nvSpPr>
        <p:spPr>
          <a:xfrm>
            <a:off x="5488311" y="3324372"/>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9" name="Picture Placeholder 2"/>
          <p:cNvSpPr>
            <a:spLocks noGrp="1"/>
          </p:cNvSpPr>
          <p:nvPr>
            <p:ph type="pic" sz="quarter" idx="46"/>
          </p:nvPr>
        </p:nvSpPr>
        <p:spPr>
          <a:xfrm>
            <a:off x="7094121" y="3324372"/>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Tree>
    <p:extLst>
      <p:ext uri="{BB962C8B-B14F-4D97-AF65-F5344CB8AC3E}">
        <p14:creationId xmlns:p14="http://schemas.microsoft.com/office/powerpoint/2010/main" val="1695959704"/>
      </p:ext>
    </p:extLst>
  </p:cSld>
  <p:clrMapOvr>
    <a:masterClrMapping/>
  </p:clrMapOvr>
  <p:extLst>
    <p:ext uri="{DCECCB84-F9BA-43D5-87BE-67443E8EF086}">
      <p15:sldGuideLst xmlns:p15="http://schemas.microsoft.com/office/powerpoint/2012/main">
        <p15:guide id="4" orient="horz" pos="612">
          <p15:clr>
            <a:srgbClr val="FBAE40"/>
          </p15:clr>
        </p15:guide>
        <p15:guide id="5" orient="horz" pos="4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0 cli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27" name="Picture Placeholder 2"/>
          <p:cNvSpPr>
            <a:spLocks noGrp="1"/>
          </p:cNvSpPr>
          <p:nvPr>
            <p:ph type="pic" sz="quarter" idx="23"/>
          </p:nvPr>
        </p:nvSpPr>
        <p:spPr>
          <a:xfrm>
            <a:off x="670881" y="974306"/>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8" name="Picture Placeholder 2"/>
          <p:cNvSpPr>
            <a:spLocks noGrp="1"/>
          </p:cNvSpPr>
          <p:nvPr>
            <p:ph type="pic" sz="quarter" idx="37"/>
          </p:nvPr>
        </p:nvSpPr>
        <p:spPr>
          <a:xfrm>
            <a:off x="670881" y="1909401"/>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29" name="Picture Placeholder 2"/>
          <p:cNvSpPr>
            <a:spLocks noGrp="1"/>
          </p:cNvSpPr>
          <p:nvPr>
            <p:ph type="pic" sz="quarter" idx="42"/>
          </p:nvPr>
        </p:nvSpPr>
        <p:spPr>
          <a:xfrm>
            <a:off x="670881" y="2844496"/>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0" name="Picture Placeholder 2"/>
          <p:cNvSpPr>
            <a:spLocks noGrp="1"/>
          </p:cNvSpPr>
          <p:nvPr>
            <p:ph type="pic" sz="quarter" idx="47"/>
          </p:nvPr>
        </p:nvSpPr>
        <p:spPr>
          <a:xfrm>
            <a:off x="670881" y="3779591"/>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1" name="Picture Placeholder 2"/>
          <p:cNvSpPr>
            <a:spLocks noGrp="1"/>
          </p:cNvSpPr>
          <p:nvPr>
            <p:ph type="pic" sz="quarter" idx="48"/>
          </p:nvPr>
        </p:nvSpPr>
        <p:spPr>
          <a:xfrm>
            <a:off x="2276691" y="974306"/>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2" name="Picture Placeholder 2"/>
          <p:cNvSpPr>
            <a:spLocks noGrp="1"/>
          </p:cNvSpPr>
          <p:nvPr>
            <p:ph type="pic" sz="quarter" idx="49"/>
          </p:nvPr>
        </p:nvSpPr>
        <p:spPr>
          <a:xfrm>
            <a:off x="2276691" y="1909401"/>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3" name="Picture Placeholder 2"/>
          <p:cNvSpPr>
            <a:spLocks noGrp="1"/>
          </p:cNvSpPr>
          <p:nvPr>
            <p:ph type="pic" sz="quarter" idx="50"/>
          </p:nvPr>
        </p:nvSpPr>
        <p:spPr>
          <a:xfrm>
            <a:off x="2276691" y="2844496"/>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34" name="Picture Placeholder 2"/>
          <p:cNvSpPr>
            <a:spLocks noGrp="1"/>
          </p:cNvSpPr>
          <p:nvPr>
            <p:ph type="pic" sz="quarter" idx="51"/>
          </p:nvPr>
        </p:nvSpPr>
        <p:spPr>
          <a:xfrm>
            <a:off x="2276691" y="3779591"/>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0" name="Picture Placeholder 2"/>
          <p:cNvSpPr>
            <a:spLocks noGrp="1"/>
          </p:cNvSpPr>
          <p:nvPr>
            <p:ph type="pic" sz="quarter" idx="52"/>
          </p:nvPr>
        </p:nvSpPr>
        <p:spPr>
          <a:xfrm>
            <a:off x="3882501" y="974306"/>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1" name="Picture Placeholder 2"/>
          <p:cNvSpPr>
            <a:spLocks noGrp="1"/>
          </p:cNvSpPr>
          <p:nvPr>
            <p:ph type="pic" sz="quarter" idx="53"/>
          </p:nvPr>
        </p:nvSpPr>
        <p:spPr>
          <a:xfrm>
            <a:off x="3882501" y="1909401"/>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2" name="Picture Placeholder 2"/>
          <p:cNvSpPr>
            <a:spLocks noGrp="1"/>
          </p:cNvSpPr>
          <p:nvPr>
            <p:ph type="pic" sz="quarter" idx="54"/>
          </p:nvPr>
        </p:nvSpPr>
        <p:spPr>
          <a:xfrm>
            <a:off x="3882501" y="2844496"/>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3" name="Picture Placeholder 2"/>
          <p:cNvSpPr>
            <a:spLocks noGrp="1"/>
          </p:cNvSpPr>
          <p:nvPr>
            <p:ph type="pic" sz="quarter" idx="55"/>
          </p:nvPr>
        </p:nvSpPr>
        <p:spPr>
          <a:xfrm>
            <a:off x="3882501" y="3779591"/>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4" name="Picture Placeholder 2"/>
          <p:cNvSpPr>
            <a:spLocks noGrp="1"/>
          </p:cNvSpPr>
          <p:nvPr>
            <p:ph type="pic" sz="quarter" idx="56"/>
          </p:nvPr>
        </p:nvSpPr>
        <p:spPr>
          <a:xfrm>
            <a:off x="5488311" y="975845"/>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5" name="Picture Placeholder 2"/>
          <p:cNvSpPr>
            <a:spLocks noGrp="1"/>
          </p:cNvSpPr>
          <p:nvPr>
            <p:ph type="pic" sz="quarter" idx="57"/>
          </p:nvPr>
        </p:nvSpPr>
        <p:spPr>
          <a:xfrm>
            <a:off x="5488311" y="1910940"/>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6" name="Picture Placeholder 2"/>
          <p:cNvSpPr>
            <a:spLocks noGrp="1"/>
          </p:cNvSpPr>
          <p:nvPr>
            <p:ph type="pic" sz="quarter" idx="58"/>
          </p:nvPr>
        </p:nvSpPr>
        <p:spPr>
          <a:xfrm>
            <a:off x="5488311" y="2844496"/>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7" name="Picture Placeholder 2"/>
          <p:cNvSpPr>
            <a:spLocks noGrp="1"/>
          </p:cNvSpPr>
          <p:nvPr>
            <p:ph type="pic" sz="quarter" idx="59"/>
          </p:nvPr>
        </p:nvSpPr>
        <p:spPr>
          <a:xfrm>
            <a:off x="5488311" y="3779591"/>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8" name="Picture Placeholder 2"/>
          <p:cNvSpPr>
            <a:spLocks noGrp="1"/>
          </p:cNvSpPr>
          <p:nvPr>
            <p:ph type="pic" sz="quarter" idx="60"/>
          </p:nvPr>
        </p:nvSpPr>
        <p:spPr>
          <a:xfrm>
            <a:off x="7094121" y="975845"/>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49" name="Picture Placeholder 2"/>
          <p:cNvSpPr>
            <a:spLocks noGrp="1"/>
          </p:cNvSpPr>
          <p:nvPr>
            <p:ph type="pic" sz="quarter" idx="61"/>
          </p:nvPr>
        </p:nvSpPr>
        <p:spPr>
          <a:xfrm>
            <a:off x="7094121" y="1910940"/>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50" name="Picture Placeholder 2"/>
          <p:cNvSpPr>
            <a:spLocks noGrp="1"/>
          </p:cNvSpPr>
          <p:nvPr>
            <p:ph type="pic" sz="quarter" idx="62"/>
          </p:nvPr>
        </p:nvSpPr>
        <p:spPr>
          <a:xfrm>
            <a:off x="7094121" y="2846035"/>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
        <p:nvSpPr>
          <p:cNvPr id="51" name="Picture Placeholder 2"/>
          <p:cNvSpPr>
            <a:spLocks noGrp="1"/>
          </p:cNvSpPr>
          <p:nvPr>
            <p:ph type="pic" sz="quarter" idx="63"/>
          </p:nvPr>
        </p:nvSpPr>
        <p:spPr>
          <a:xfrm>
            <a:off x="7094121" y="3781130"/>
            <a:ext cx="1283004" cy="587224"/>
          </a:xfrm>
          <a:prstGeom prst="rect">
            <a:avLst/>
          </a:prstGeom>
        </p:spPr>
        <p:txBody>
          <a:bodyPr vert="horz" anchor="ctr" anchorCtr="0"/>
          <a:lstStyle>
            <a:lvl1pPr algn="ctr">
              <a:defRPr sz="1000" b="0" i="0">
                <a:solidFill>
                  <a:schemeClr val="tx1"/>
                </a:solidFill>
                <a:latin typeface="+mn-lt"/>
              </a:defRPr>
            </a:lvl1pPr>
          </a:lstStyle>
          <a:p>
            <a:r>
              <a:rPr lang="en-US" dirty="0"/>
              <a:t>Click icon to add picture</a:t>
            </a:r>
          </a:p>
        </p:txBody>
      </p:sp>
    </p:spTree>
    <p:extLst>
      <p:ext uri="{BB962C8B-B14F-4D97-AF65-F5344CB8AC3E}">
        <p14:creationId xmlns:p14="http://schemas.microsoft.com/office/powerpoint/2010/main" val="3998457440"/>
      </p:ext>
    </p:extLst>
  </p:cSld>
  <p:clrMapOvr>
    <a:masterClrMapping/>
  </p:clrMapOvr>
  <p:extLst>
    <p:ext uri="{DCECCB84-F9BA-43D5-87BE-67443E8EF086}">
      <p15:sldGuideLst xmlns:p15="http://schemas.microsoft.com/office/powerpoint/2012/main">
        <p15:guide id="4" orient="horz" pos="612">
          <p15:clr>
            <a:srgbClr val="FBAE40"/>
          </p15:clr>
        </p15:guide>
        <p15:guide id="5" orient="horz" pos="49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7" name="Rectangle 26"/>
          <p:cNvSpPr/>
          <p:nvPr userDrawn="1"/>
        </p:nvSpPr>
        <p:spPr>
          <a:xfrm rot="5400000">
            <a:off x="4419727" y="-3154044"/>
            <a:ext cx="274320" cy="8881568"/>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58595B"/>
              </a:solidFill>
              <a:effectLst/>
              <a:uLnTx/>
              <a:uFillTx/>
              <a:latin typeface="Helvetica Light"/>
              <a:ea typeface="+mn-ea"/>
              <a:cs typeface="+mn-cs"/>
            </a:endParaRPr>
          </a:p>
        </p:txBody>
      </p:sp>
      <p:sp>
        <p:nvSpPr>
          <p:cNvPr id="8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
        <p:nvSpPr>
          <p:cNvPr id="52" name="Content Placeholder 47"/>
          <p:cNvSpPr>
            <a:spLocks noGrp="1"/>
          </p:cNvSpPr>
          <p:nvPr>
            <p:ph sz="quarter" idx="14" hasCustomPrompt="1"/>
          </p:nvPr>
        </p:nvSpPr>
        <p:spPr>
          <a:xfrm>
            <a:off x="7325858" y="3509963"/>
            <a:ext cx="1056217" cy="458787"/>
          </a:xfrm>
          <a:prstGeom prst="rect">
            <a:avLst/>
          </a:prstGeom>
        </p:spPr>
        <p:txBody>
          <a:bodyPr/>
          <a:lstStyle>
            <a:lvl1pPr>
              <a:defRPr sz="900"/>
            </a:lvl1pPr>
          </a:lstStyle>
          <a:p>
            <a:pPr lvl="0"/>
            <a:r>
              <a:rPr lang="en-US" dirty="0"/>
              <a:t>Click icon to add picture</a:t>
            </a:r>
          </a:p>
        </p:txBody>
      </p:sp>
      <p:sp>
        <p:nvSpPr>
          <p:cNvPr id="28" name="Rectangle 27"/>
          <p:cNvSpPr/>
          <p:nvPr userDrawn="1"/>
        </p:nvSpPr>
        <p:spPr>
          <a:xfrm>
            <a:off x="116103" y="1531557"/>
            <a:ext cx="903793" cy="3100831"/>
          </a:xfrm>
          <a:prstGeom prst="rect">
            <a:avLst/>
          </a:prstGeom>
          <a:solidFill>
            <a:sysClr val="window" lastClr="FFFFFF">
              <a:lumMod val="9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58595B"/>
              </a:solidFill>
              <a:effectLst/>
              <a:uLnTx/>
              <a:uFillTx/>
              <a:latin typeface="Helvetica" pitchFamily="2" charset="0"/>
              <a:ea typeface="+mn-ea"/>
              <a:cs typeface="+mn-cs"/>
            </a:endParaRPr>
          </a:p>
        </p:txBody>
      </p:sp>
      <p:sp>
        <p:nvSpPr>
          <p:cNvPr id="29" name="Rectangle 28"/>
          <p:cNvSpPr/>
          <p:nvPr userDrawn="1"/>
        </p:nvSpPr>
        <p:spPr>
          <a:xfrm>
            <a:off x="170751" y="2628146"/>
            <a:ext cx="785630" cy="369332"/>
          </a:xfrm>
          <a:prstGeom prst="rect">
            <a:avLst/>
          </a:prstGeom>
        </p:spPr>
        <p:txBody>
          <a:bodyPr wrap="square">
            <a:spAutoFit/>
          </a:bodyPr>
          <a:lstStyle/>
          <a:p>
            <a:pPr algn="ctr"/>
            <a:r>
              <a:rPr lang="en-US" sz="900" dirty="0">
                <a:solidFill>
                  <a:srgbClr val="58595B"/>
                </a:solidFill>
                <a:ea typeface="Helvetica Light" charset="0"/>
                <a:cs typeface="Helvetica Light" charset="0"/>
              </a:rPr>
              <a:t>Solutions &amp; Services</a:t>
            </a:r>
          </a:p>
        </p:txBody>
      </p:sp>
      <p:sp>
        <p:nvSpPr>
          <p:cNvPr id="30" name="Rectangle 29">
            <a:extLst>
              <a:ext uri="{FF2B5EF4-FFF2-40B4-BE49-F238E27FC236}">
                <a16:creationId xmlns:a16="http://schemas.microsoft.com/office/drawing/2014/main" id="{82E96A00-4E53-4FE9-A818-DE67E03610DA}"/>
              </a:ext>
            </a:extLst>
          </p:cNvPr>
          <p:cNvSpPr/>
          <p:nvPr userDrawn="1"/>
        </p:nvSpPr>
        <p:spPr>
          <a:xfrm>
            <a:off x="170751" y="1738035"/>
            <a:ext cx="785630" cy="230832"/>
          </a:xfrm>
          <a:prstGeom prst="rect">
            <a:avLst/>
          </a:prstGeom>
        </p:spPr>
        <p:txBody>
          <a:bodyPr wrap="square">
            <a:spAutoFit/>
          </a:bodyPr>
          <a:lstStyle/>
          <a:p>
            <a:pPr algn="ctr"/>
            <a:r>
              <a:rPr lang="en-US" sz="900" dirty="0">
                <a:solidFill>
                  <a:srgbClr val="58595B"/>
                </a:solidFill>
                <a:ea typeface="Helvetica Light" charset="0"/>
                <a:cs typeface="Helvetica Light" charset="0"/>
              </a:rPr>
              <a:t>Pillars</a:t>
            </a:r>
          </a:p>
        </p:txBody>
      </p:sp>
      <p:sp>
        <p:nvSpPr>
          <p:cNvPr id="31" name="Rectangle 30">
            <a:extLst>
              <a:ext uri="{FF2B5EF4-FFF2-40B4-BE49-F238E27FC236}">
                <a16:creationId xmlns:a16="http://schemas.microsoft.com/office/drawing/2014/main" id="{FD7CEF6F-F86E-460B-98EF-EDAF88654359}"/>
              </a:ext>
            </a:extLst>
          </p:cNvPr>
          <p:cNvSpPr/>
          <p:nvPr userDrawn="1"/>
        </p:nvSpPr>
        <p:spPr>
          <a:xfrm>
            <a:off x="116104" y="3842749"/>
            <a:ext cx="903792" cy="338554"/>
          </a:xfrm>
          <a:prstGeom prst="rect">
            <a:avLst/>
          </a:prstGeom>
        </p:spPr>
        <p:txBody>
          <a:bodyPr wrap="square">
            <a:spAutoFit/>
          </a:bodyPr>
          <a:lstStyle/>
          <a:p>
            <a:pPr algn="ctr"/>
            <a:r>
              <a:rPr lang="en-US" sz="800" dirty="0">
                <a:solidFill>
                  <a:srgbClr val="58595B"/>
                </a:solidFill>
                <a:ea typeface="Helvetica Light" charset="0"/>
                <a:cs typeface="Helvetica Light" charset="0"/>
              </a:rPr>
              <a:t>Partners &amp; Technologies</a:t>
            </a:r>
          </a:p>
        </p:txBody>
      </p:sp>
      <p:cxnSp>
        <p:nvCxnSpPr>
          <p:cNvPr id="32" name="Straight Connector 31">
            <a:extLst>
              <a:ext uri="{FF2B5EF4-FFF2-40B4-BE49-F238E27FC236}">
                <a16:creationId xmlns:a16="http://schemas.microsoft.com/office/drawing/2014/main" id="{437DCB7A-76F5-4732-9338-6EED8C923CEC}"/>
              </a:ext>
            </a:extLst>
          </p:cNvPr>
          <p:cNvCxnSpPr>
            <a:cxnSpLocks/>
          </p:cNvCxnSpPr>
          <p:nvPr userDrawn="1"/>
        </p:nvCxnSpPr>
        <p:spPr>
          <a:xfrm>
            <a:off x="251006" y="2230402"/>
            <a:ext cx="8746663" cy="0"/>
          </a:xfrm>
          <a:prstGeom prst="line">
            <a:avLst/>
          </a:prstGeom>
          <a:noFill/>
          <a:ln w="19050" cap="flat" cmpd="sng" algn="ctr">
            <a:solidFill>
              <a:sysClr val="window" lastClr="FFFFFF">
                <a:lumMod val="75000"/>
              </a:sysClr>
            </a:solidFill>
            <a:prstDash val="solid"/>
            <a:miter lim="800000"/>
          </a:ln>
          <a:effectLst/>
        </p:spPr>
      </p:cxnSp>
      <p:cxnSp>
        <p:nvCxnSpPr>
          <p:cNvPr id="33" name="Straight Connector 32">
            <a:extLst>
              <a:ext uri="{FF2B5EF4-FFF2-40B4-BE49-F238E27FC236}">
                <a16:creationId xmlns:a16="http://schemas.microsoft.com/office/drawing/2014/main" id="{D0E6522F-F10A-3D45-AD6D-1839A3074D18}"/>
              </a:ext>
            </a:extLst>
          </p:cNvPr>
          <p:cNvCxnSpPr>
            <a:cxnSpLocks/>
          </p:cNvCxnSpPr>
          <p:nvPr userDrawn="1"/>
        </p:nvCxnSpPr>
        <p:spPr>
          <a:xfrm>
            <a:off x="251006" y="3394183"/>
            <a:ext cx="8746663" cy="0"/>
          </a:xfrm>
          <a:prstGeom prst="line">
            <a:avLst/>
          </a:prstGeom>
          <a:noFill/>
          <a:ln w="19050" cap="flat" cmpd="sng" algn="ctr">
            <a:solidFill>
              <a:sysClr val="window" lastClr="FFFFFF">
                <a:lumMod val="75000"/>
              </a:sysClr>
            </a:solidFill>
            <a:prstDash val="solid"/>
            <a:miter lim="800000"/>
          </a:ln>
          <a:effectLst/>
        </p:spPr>
      </p:cxnSp>
      <p:sp>
        <p:nvSpPr>
          <p:cNvPr id="48" name="Content Placeholder 47"/>
          <p:cNvSpPr>
            <a:spLocks noGrp="1"/>
          </p:cNvSpPr>
          <p:nvPr>
            <p:ph sz="quarter" idx="10" hasCustomPrompt="1"/>
          </p:nvPr>
        </p:nvSpPr>
        <p:spPr>
          <a:xfrm>
            <a:off x="1416050" y="3516768"/>
            <a:ext cx="1056217" cy="458787"/>
          </a:xfrm>
          <a:prstGeom prst="rect">
            <a:avLst/>
          </a:prstGeom>
        </p:spPr>
        <p:txBody>
          <a:bodyPr/>
          <a:lstStyle>
            <a:lvl1pPr>
              <a:defRPr sz="900"/>
            </a:lvl1pPr>
          </a:lstStyle>
          <a:p>
            <a:pPr lvl="0"/>
            <a:r>
              <a:rPr lang="en-US" dirty="0"/>
              <a:t>Click icon to add picture</a:t>
            </a:r>
          </a:p>
        </p:txBody>
      </p:sp>
      <p:sp>
        <p:nvSpPr>
          <p:cNvPr id="49" name="Content Placeholder 47"/>
          <p:cNvSpPr>
            <a:spLocks noGrp="1"/>
          </p:cNvSpPr>
          <p:nvPr>
            <p:ph sz="quarter" idx="11" hasCustomPrompt="1"/>
          </p:nvPr>
        </p:nvSpPr>
        <p:spPr>
          <a:xfrm>
            <a:off x="2893502" y="3516768"/>
            <a:ext cx="1056217" cy="458787"/>
          </a:xfrm>
          <a:prstGeom prst="rect">
            <a:avLst/>
          </a:prstGeom>
        </p:spPr>
        <p:txBody>
          <a:bodyPr/>
          <a:lstStyle>
            <a:lvl1pPr>
              <a:defRPr sz="900"/>
            </a:lvl1pPr>
          </a:lstStyle>
          <a:p>
            <a:pPr lvl="0"/>
            <a:r>
              <a:rPr lang="en-US" dirty="0"/>
              <a:t>Click icon to add picture</a:t>
            </a:r>
          </a:p>
        </p:txBody>
      </p:sp>
      <p:sp>
        <p:nvSpPr>
          <p:cNvPr id="50" name="Content Placeholder 47"/>
          <p:cNvSpPr>
            <a:spLocks noGrp="1"/>
          </p:cNvSpPr>
          <p:nvPr>
            <p:ph sz="quarter" idx="12" hasCustomPrompt="1"/>
          </p:nvPr>
        </p:nvSpPr>
        <p:spPr>
          <a:xfrm>
            <a:off x="4370954" y="3516768"/>
            <a:ext cx="1056217" cy="458787"/>
          </a:xfrm>
          <a:prstGeom prst="rect">
            <a:avLst/>
          </a:prstGeom>
        </p:spPr>
        <p:txBody>
          <a:bodyPr/>
          <a:lstStyle>
            <a:lvl1pPr>
              <a:defRPr sz="900"/>
            </a:lvl1pPr>
          </a:lstStyle>
          <a:p>
            <a:pPr lvl="0"/>
            <a:r>
              <a:rPr lang="en-US" dirty="0"/>
              <a:t>Click icon to add picture</a:t>
            </a:r>
          </a:p>
        </p:txBody>
      </p:sp>
      <p:sp>
        <p:nvSpPr>
          <p:cNvPr id="51" name="Content Placeholder 47"/>
          <p:cNvSpPr>
            <a:spLocks noGrp="1"/>
          </p:cNvSpPr>
          <p:nvPr>
            <p:ph sz="quarter" idx="13" hasCustomPrompt="1"/>
          </p:nvPr>
        </p:nvSpPr>
        <p:spPr>
          <a:xfrm>
            <a:off x="5848406" y="3516768"/>
            <a:ext cx="1056217" cy="458787"/>
          </a:xfrm>
          <a:prstGeom prst="rect">
            <a:avLst/>
          </a:prstGeom>
        </p:spPr>
        <p:txBody>
          <a:bodyPr/>
          <a:lstStyle>
            <a:lvl1pPr>
              <a:defRPr sz="900"/>
            </a:lvl1pPr>
          </a:lstStyle>
          <a:p>
            <a:pPr lvl="0"/>
            <a:r>
              <a:rPr lang="en-US" dirty="0"/>
              <a:t>Click icon to add picture</a:t>
            </a:r>
          </a:p>
        </p:txBody>
      </p:sp>
      <p:sp>
        <p:nvSpPr>
          <p:cNvPr id="53" name="Content Placeholder 47"/>
          <p:cNvSpPr>
            <a:spLocks noGrp="1"/>
          </p:cNvSpPr>
          <p:nvPr>
            <p:ph sz="quarter" idx="15" hasCustomPrompt="1"/>
          </p:nvPr>
        </p:nvSpPr>
        <p:spPr>
          <a:xfrm>
            <a:off x="7325858" y="4077724"/>
            <a:ext cx="1056217" cy="458787"/>
          </a:xfrm>
          <a:prstGeom prst="rect">
            <a:avLst/>
          </a:prstGeom>
        </p:spPr>
        <p:txBody>
          <a:bodyPr/>
          <a:lstStyle>
            <a:lvl1pPr>
              <a:defRPr sz="900"/>
            </a:lvl1pPr>
          </a:lstStyle>
          <a:p>
            <a:pPr lvl="0"/>
            <a:r>
              <a:rPr lang="en-US" dirty="0"/>
              <a:t>Click icon to add picture</a:t>
            </a:r>
          </a:p>
        </p:txBody>
      </p:sp>
      <p:sp>
        <p:nvSpPr>
          <p:cNvPr id="54" name="Content Placeholder 47"/>
          <p:cNvSpPr>
            <a:spLocks noGrp="1"/>
          </p:cNvSpPr>
          <p:nvPr>
            <p:ph sz="quarter" idx="16" hasCustomPrompt="1"/>
          </p:nvPr>
        </p:nvSpPr>
        <p:spPr>
          <a:xfrm>
            <a:off x="1416050" y="4084529"/>
            <a:ext cx="1056217" cy="458787"/>
          </a:xfrm>
          <a:prstGeom prst="rect">
            <a:avLst/>
          </a:prstGeom>
        </p:spPr>
        <p:txBody>
          <a:bodyPr/>
          <a:lstStyle>
            <a:lvl1pPr>
              <a:defRPr sz="900"/>
            </a:lvl1pPr>
          </a:lstStyle>
          <a:p>
            <a:pPr lvl="0"/>
            <a:r>
              <a:rPr lang="en-US" dirty="0"/>
              <a:t>Click icon to add picture</a:t>
            </a:r>
          </a:p>
        </p:txBody>
      </p:sp>
      <p:sp>
        <p:nvSpPr>
          <p:cNvPr id="55" name="Content Placeholder 47"/>
          <p:cNvSpPr>
            <a:spLocks noGrp="1"/>
          </p:cNvSpPr>
          <p:nvPr>
            <p:ph sz="quarter" idx="17" hasCustomPrompt="1"/>
          </p:nvPr>
        </p:nvSpPr>
        <p:spPr>
          <a:xfrm>
            <a:off x="2893502" y="4084529"/>
            <a:ext cx="1056217" cy="458787"/>
          </a:xfrm>
          <a:prstGeom prst="rect">
            <a:avLst/>
          </a:prstGeom>
        </p:spPr>
        <p:txBody>
          <a:bodyPr/>
          <a:lstStyle>
            <a:lvl1pPr>
              <a:defRPr sz="900"/>
            </a:lvl1pPr>
          </a:lstStyle>
          <a:p>
            <a:pPr lvl="0"/>
            <a:r>
              <a:rPr lang="en-US" dirty="0"/>
              <a:t>Click icon to add picture</a:t>
            </a:r>
          </a:p>
        </p:txBody>
      </p:sp>
      <p:sp>
        <p:nvSpPr>
          <p:cNvPr id="56" name="Content Placeholder 47"/>
          <p:cNvSpPr>
            <a:spLocks noGrp="1"/>
          </p:cNvSpPr>
          <p:nvPr>
            <p:ph sz="quarter" idx="18" hasCustomPrompt="1"/>
          </p:nvPr>
        </p:nvSpPr>
        <p:spPr>
          <a:xfrm>
            <a:off x="4370954" y="4084529"/>
            <a:ext cx="1056217" cy="458787"/>
          </a:xfrm>
          <a:prstGeom prst="rect">
            <a:avLst/>
          </a:prstGeom>
        </p:spPr>
        <p:txBody>
          <a:bodyPr/>
          <a:lstStyle>
            <a:lvl1pPr>
              <a:defRPr sz="900"/>
            </a:lvl1pPr>
          </a:lstStyle>
          <a:p>
            <a:pPr lvl="0"/>
            <a:r>
              <a:rPr lang="en-US" dirty="0"/>
              <a:t>Click icon to add picture</a:t>
            </a:r>
          </a:p>
        </p:txBody>
      </p:sp>
      <p:sp>
        <p:nvSpPr>
          <p:cNvPr id="57" name="Content Placeholder 47"/>
          <p:cNvSpPr>
            <a:spLocks noGrp="1"/>
          </p:cNvSpPr>
          <p:nvPr>
            <p:ph sz="quarter" idx="19" hasCustomPrompt="1"/>
          </p:nvPr>
        </p:nvSpPr>
        <p:spPr>
          <a:xfrm>
            <a:off x="5848406" y="4084529"/>
            <a:ext cx="1056217" cy="458787"/>
          </a:xfrm>
          <a:prstGeom prst="rect">
            <a:avLst/>
          </a:prstGeom>
        </p:spPr>
        <p:txBody>
          <a:bodyPr/>
          <a:lstStyle>
            <a:lvl1pPr>
              <a:defRPr sz="900"/>
            </a:lvl1pPr>
          </a:lstStyle>
          <a:p>
            <a:pPr lvl="0"/>
            <a:r>
              <a:rPr lang="en-US" dirty="0"/>
              <a:t>Click icon to add picture</a:t>
            </a:r>
          </a:p>
        </p:txBody>
      </p:sp>
    </p:spTree>
    <p:extLst>
      <p:ext uri="{BB962C8B-B14F-4D97-AF65-F5344CB8AC3E}">
        <p14:creationId xmlns:p14="http://schemas.microsoft.com/office/powerpoint/2010/main" val="845271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2" name="Content Placeholder 47"/>
          <p:cNvSpPr>
            <a:spLocks noGrp="1"/>
          </p:cNvSpPr>
          <p:nvPr>
            <p:ph sz="quarter" idx="18" hasCustomPrompt="1"/>
          </p:nvPr>
        </p:nvSpPr>
        <p:spPr>
          <a:xfrm>
            <a:off x="5738906" y="3516768"/>
            <a:ext cx="1056217" cy="458787"/>
          </a:xfrm>
          <a:prstGeom prst="rect">
            <a:avLst/>
          </a:prstGeom>
        </p:spPr>
        <p:txBody>
          <a:bodyPr/>
          <a:lstStyle>
            <a:lvl1pPr>
              <a:defRPr sz="900"/>
            </a:lvl1pPr>
          </a:lstStyle>
          <a:p>
            <a:pPr lvl="0"/>
            <a:r>
              <a:rPr lang="en-US" dirty="0"/>
              <a:t>Click icon to add picture</a:t>
            </a:r>
          </a:p>
        </p:txBody>
      </p:sp>
      <p:sp>
        <p:nvSpPr>
          <p:cNvPr id="73" name="Content Placeholder 47"/>
          <p:cNvSpPr>
            <a:spLocks noGrp="1"/>
          </p:cNvSpPr>
          <p:nvPr>
            <p:ph sz="quarter" idx="19" hasCustomPrompt="1"/>
          </p:nvPr>
        </p:nvSpPr>
        <p:spPr>
          <a:xfrm>
            <a:off x="7216358" y="3516768"/>
            <a:ext cx="1056217" cy="458787"/>
          </a:xfrm>
          <a:prstGeom prst="rect">
            <a:avLst/>
          </a:prstGeom>
        </p:spPr>
        <p:txBody>
          <a:bodyPr/>
          <a:lstStyle>
            <a:lvl1pPr>
              <a:defRPr sz="900"/>
            </a:lvl1pPr>
          </a:lstStyle>
          <a:p>
            <a:pPr lvl="0"/>
            <a:r>
              <a:rPr lang="en-US" dirty="0"/>
              <a:t>Click icon to add picture</a:t>
            </a:r>
          </a:p>
        </p:txBody>
      </p:sp>
      <p:sp>
        <p:nvSpPr>
          <p:cNvPr id="74" name="Content Placeholder 47"/>
          <p:cNvSpPr>
            <a:spLocks noGrp="1"/>
          </p:cNvSpPr>
          <p:nvPr>
            <p:ph sz="quarter" idx="20" hasCustomPrompt="1"/>
          </p:nvPr>
        </p:nvSpPr>
        <p:spPr>
          <a:xfrm>
            <a:off x="5738906" y="4084529"/>
            <a:ext cx="1056217" cy="458787"/>
          </a:xfrm>
          <a:prstGeom prst="rect">
            <a:avLst/>
          </a:prstGeom>
        </p:spPr>
        <p:txBody>
          <a:bodyPr/>
          <a:lstStyle>
            <a:lvl1pPr>
              <a:defRPr sz="900"/>
            </a:lvl1pPr>
          </a:lstStyle>
          <a:p>
            <a:pPr lvl="0"/>
            <a:r>
              <a:rPr lang="en-US" dirty="0"/>
              <a:t>Click icon to add picture</a:t>
            </a:r>
          </a:p>
        </p:txBody>
      </p:sp>
      <p:sp>
        <p:nvSpPr>
          <p:cNvPr id="75" name="Content Placeholder 47"/>
          <p:cNvSpPr>
            <a:spLocks noGrp="1"/>
          </p:cNvSpPr>
          <p:nvPr>
            <p:ph sz="quarter" idx="21" hasCustomPrompt="1"/>
          </p:nvPr>
        </p:nvSpPr>
        <p:spPr>
          <a:xfrm>
            <a:off x="7216358" y="4084529"/>
            <a:ext cx="1056217" cy="458787"/>
          </a:xfrm>
          <a:prstGeom prst="rect">
            <a:avLst/>
          </a:prstGeom>
        </p:spPr>
        <p:txBody>
          <a:bodyPr/>
          <a:lstStyle>
            <a:lvl1pPr>
              <a:defRPr sz="900"/>
            </a:lvl1pPr>
          </a:lstStyle>
          <a:p>
            <a:pPr lvl="0"/>
            <a:r>
              <a:rPr lang="en-US" dirty="0"/>
              <a:t>Click icon to add picture</a:t>
            </a:r>
          </a:p>
        </p:txBody>
      </p:sp>
      <p:sp>
        <p:nvSpPr>
          <p:cNvPr id="68" name="Content Placeholder 47"/>
          <p:cNvSpPr>
            <a:spLocks noGrp="1"/>
          </p:cNvSpPr>
          <p:nvPr>
            <p:ph sz="quarter" idx="10" hasCustomPrompt="1"/>
          </p:nvPr>
        </p:nvSpPr>
        <p:spPr>
          <a:xfrm>
            <a:off x="1712556" y="3516768"/>
            <a:ext cx="1056217" cy="458787"/>
          </a:xfrm>
          <a:prstGeom prst="rect">
            <a:avLst/>
          </a:prstGeom>
        </p:spPr>
        <p:txBody>
          <a:bodyPr/>
          <a:lstStyle>
            <a:lvl1pPr>
              <a:defRPr sz="900"/>
            </a:lvl1pPr>
          </a:lstStyle>
          <a:p>
            <a:pPr lvl="0"/>
            <a:r>
              <a:rPr lang="en-US" dirty="0"/>
              <a:t>Click icon to add picture</a:t>
            </a:r>
          </a:p>
        </p:txBody>
      </p:sp>
      <p:sp>
        <p:nvSpPr>
          <p:cNvPr id="69" name="Content Placeholder 47"/>
          <p:cNvSpPr>
            <a:spLocks noGrp="1"/>
          </p:cNvSpPr>
          <p:nvPr>
            <p:ph sz="quarter" idx="11" hasCustomPrompt="1"/>
          </p:nvPr>
        </p:nvSpPr>
        <p:spPr>
          <a:xfrm>
            <a:off x="3190008" y="3516768"/>
            <a:ext cx="1056217" cy="458787"/>
          </a:xfrm>
          <a:prstGeom prst="rect">
            <a:avLst/>
          </a:prstGeom>
        </p:spPr>
        <p:txBody>
          <a:bodyPr/>
          <a:lstStyle>
            <a:lvl1pPr>
              <a:defRPr sz="900"/>
            </a:lvl1pPr>
          </a:lstStyle>
          <a:p>
            <a:pPr lvl="0"/>
            <a:r>
              <a:rPr lang="en-US" dirty="0"/>
              <a:t>Click icon to add picture</a:t>
            </a:r>
          </a:p>
        </p:txBody>
      </p:sp>
      <p:sp>
        <p:nvSpPr>
          <p:cNvPr id="70" name="Content Placeholder 47"/>
          <p:cNvSpPr>
            <a:spLocks noGrp="1"/>
          </p:cNvSpPr>
          <p:nvPr>
            <p:ph sz="quarter" idx="16" hasCustomPrompt="1"/>
          </p:nvPr>
        </p:nvSpPr>
        <p:spPr>
          <a:xfrm>
            <a:off x="1712556" y="4084529"/>
            <a:ext cx="1056217" cy="458787"/>
          </a:xfrm>
          <a:prstGeom prst="rect">
            <a:avLst/>
          </a:prstGeom>
        </p:spPr>
        <p:txBody>
          <a:bodyPr/>
          <a:lstStyle>
            <a:lvl1pPr>
              <a:defRPr sz="900"/>
            </a:lvl1pPr>
          </a:lstStyle>
          <a:p>
            <a:pPr lvl="0"/>
            <a:r>
              <a:rPr lang="en-US" dirty="0"/>
              <a:t>Click icon to add picture</a:t>
            </a:r>
          </a:p>
        </p:txBody>
      </p:sp>
      <p:sp>
        <p:nvSpPr>
          <p:cNvPr id="71" name="Content Placeholder 47"/>
          <p:cNvSpPr>
            <a:spLocks noGrp="1"/>
          </p:cNvSpPr>
          <p:nvPr>
            <p:ph sz="quarter" idx="17" hasCustomPrompt="1"/>
          </p:nvPr>
        </p:nvSpPr>
        <p:spPr>
          <a:xfrm>
            <a:off x="3190008" y="4084529"/>
            <a:ext cx="1056217" cy="458787"/>
          </a:xfrm>
          <a:prstGeom prst="rect">
            <a:avLst/>
          </a:prstGeom>
        </p:spPr>
        <p:txBody>
          <a:bodyPr/>
          <a:lstStyle>
            <a:lvl1pPr>
              <a:defRPr sz="900"/>
            </a:lvl1pPr>
          </a:lstStyle>
          <a:p>
            <a:pPr lvl="0"/>
            <a:r>
              <a:rPr lang="en-US" dirty="0"/>
              <a:t>Click icon to add picture</a:t>
            </a:r>
          </a:p>
        </p:txBody>
      </p:sp>
      <p:sp>
        <p:nvSpPr>
          <p:cNvPr id="37" name="Rectangle 36"/>
          <p:cNvSpPr/>
          <p:nvPr userDrawn="1"/>
        </p:nvSpPr>
        <p:spPr>
          <a:xfrm rot="5400000">
            <a:off x="4419727" y="-3154044"/>
            <a:ext cx="274320" cy="8881568"/>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58595B"/>
              </a:solidFill>
              <a:effectLst/>
              <a:uLnTx/>
              <a:uFillTx/>
              <a:latin typeface="Helvetica Light"/>
              <a:ea typeface="+mn-ea"/>
              <a:cs typeface="+mn-cs"/>
            </a:endParaRPr>
          </a:p>
        </p:txBody>
      </p:sp>
      <p:sp>
        <p:nvSpPr>
          <p:cNvPr id="38" name="Rectangle 37"/>
          <p:cNvSpPr/>
          <p:nvPr userDrawn="1"/>
        </p:nvSpPr>
        <p:spPr>
          <a:xfrm>
            <a:off x="116103" y="1531557"/>
            <a:ext cx="903793" cy="3100831"/>
          </a:xfrm>
          <a:prstGeom prst="rect">
            <a:avLst/>
          </a:prstGeom>
          <a:solidFill>
            <a:sysClr val="window" lastClr="FFFFFF">
              <a:lumMod val="9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58595B"/>
              </a:solidFill>
              <a:effectLst/>
              <a:uLnTx/>
              <a:uFillTx/>
              <a:latin typeface="Helvetica Light"/>
              <a:ea typeface="+mn-ea"/>
              <a:cs typeface="+mn-cs"/>
            </a:endParaRPr>
          </a:p>
        </p:txBody>
      </p:sp>
      <p:sp>
        <p:nvSpPr>
          <p:cNvPr id="39" name="Rectangle 38"/>
          <p:cNvSpPr/>
          <p:nvPr userDrawn="1"/>
        </p:nvSpPr>
        <p:spPr>
          <a:xfrm>
            <a:off x="170751" y="2628146"/>
            <a:ext cx="785630" cy="369332"/>
          </a:xfrm>
          <a:prstGeom prst="rect">
            <a:avLst/>
          </a:prstGeom>
        </p:spPr>
        <p:txBody>
          <a:bodyPr wrap="square">
            <a:spAutoFit/>
          </a:bodyPr>
          <a:lstStyle/>
          <a:p>
            <a:pPr algn="ctr"/>
            <a:r>
              <a:rPr lang="en-US" sz="900" dirty="0">
                <a:solidFill>
                  <a:srgbClr val="58595B"/>
                </a:solidFill>
                <a:ea typeface="Helvetica Light" charset="0"/>
                <a:cs typeface="Helvetica Light" charset="0"/>
              </a:rPr>
              <a:t>Solutions &amp; Services</a:t>
            </a:r>
          </a:p>
        </p:txBody>
      </p:sp>
      <p:sp>
        <p:nvSpPr>
          <p:cNvPr id="40" name="Rectangle 39">
            <a:extLst>
              <a:ext uri="{FF2B5EF4-FFF2-40B4-BE49-F238E27FC236}">
                <a16:creationId xmlns:a16="http://schemas.microsoft.com/office/drawing/2014/main" id="{82E96A00-4E53-4FE9-A818-DE67E03610DA}"/>
              </a:ext>
            </a:extLst>
          </p:cNvPr>
          <p:cNvSpPr/>
          <p:nvPr userDrawn="1"/>
        </p:nvSpPr>
        <p:spPr>
          <a:xfrm>
            <a:off x="170751" y="1738035"/>
            <a:ext cx="785630" cy="230832"/>
          </a:xfrm>
          <a:prstGeom prst="rect">
            <a:avLst/>
          </a:prstGeom>
        </p:spPr>
        <p:txBody>
          <a:bodyPr wrap="square">
            <a:spAutoFit/>
          </a:bodyPr>
          <a:lstStyle/>
          <a:p>
            <a:pPr algn="ctr"/>
            <a:r>
              <a:rPr lang="en-US" sz="900" dirty="0">
                <a:solidFill>
                  <a:srgbClr val="58595B"/>
                </a:solidFill>
                <a:ea typeface="Helvetica Light" charset="0"/>
                <a:cs typeface="Helvetica Light" charset="0"/>
              </a:rPr>
              <a:t>Pillars</a:t>
            </a:r>
          </a:p>
        </p:txBody>
      </p:sp>
      <p:sp>
        <p:nvSpPr>
          <p:cNvPr id="41" name="Rectangle 40">
            <a:extLst>
              <a:ext uri="{FF2B5EF4-FFF2-40B4-BE49-F238E27FC236}">
                <a16:creationId xmlns:a16="http://schemas.microsoft.com/office/drawing/2014/main" id="{FD7CEF6F-F86E-460B-98EF-EDAF88654359}"/>
              </a:ext>
            </a:extLst>
          </p:cNvPr>
          <p:cNvSpPr/>
          <p:nvPr userDrawn="1"/>
        </p:nvSpPr>
        <p:spPr>
          <a:xfrm>
            <a:off x="116104" y="3842749"/>
            <a:ext cx="903792" cy="338554"/>
          </a:xfrm>
          <a:prstGeom prst="rect">
            <a:avLst/>
          </a:prstGeom>
        </p:spPr>
        <p:txBody>
          <a:bodyPr wrap="square">
            <a:spAutoFit/>
          </a:bodyPr>
          <a:lstStyle/>
          <a:p>
            <a:pPr algn="ctr"/>
            <a:r>
              <a:rPr lang="en-US" sz="800" dirty="0">
                <a:solidFill>
                  <a:srgbClr val="58595B"/>
                </a:solidFill>
                <a:ea typeface="Helvetica Light" charset="0"/>
                <a:cs typeface="Helvetica Light" charset="0"/>
              </a:rPr>
              <a:t>Partners &amp; Technologies</a:t>
            </a:r>
          </a:p>
        </p:txBody>
      </p:sp>
      <p:cxnSp>
        <p:nvCxnSpPr>
          <p:cNvPr id="42" name="Straight Connector 41">
            <a:extLst>
              <a:ext uri="{FF2B5EF4-FFF2-40B4-BE49-F238E27FC236}">
                <a16:creationId xmlns:a16="http://schemas.microsoft.com/office/drawing/2014/main" id="{437DCB7A-76F5-4732-9338-6EED8C923CEC}"/>
              </a:ext>
            </a:extLst>
          </p:cNvPr>
          <p:cNvCxnSpPr>
            <a:cxnSpLocks/>
          </p:cNvCxnSpPr>
          <p:nvPr userDrawn="1"/>
        </p:nvCxnSpPr>
        <p:spPr>
          <a:xfrm>
            <a:off x="251006" y="2230402"/>
            <a:ext cx="8746663" cy="0"/>
          </a:xfrm>
          <a:prstGeom prst="line">
            <a:avLst/>
          </a:prstGeom>
          <a:noFill/>
          <a:ln w="19050" cap="flat" cmpd="sng" algn="ctr">
            <a:solidFill>
              <a:sysClr val="window" lastClr="FFFFFF">
                <a:lumMod val="75000"/>
              </a:sysClr>
            </a:solidFill>
            <a:prstDash val="solid"/>
            <a:miter lim="800000"/>
          </a:ln>
          <a:effectLst/>
        </p:spPr>
      </p:cxnSp>
      <p:cxnSp>
        <p:nvCxnSpPr>
          <p:cNvPr id="43" name="Straight Connector 42">
            <a:extLst>
              <a:ext uri="{FF2B5EF4-FFF2-40B4-BE49-F238E27FC236}">
                <a16:creationId xmlns:a16="http://schemas.microsoft.com/office/drawing/2014/main" id="{D0E6522F-F10A-3D45-AD6D-1839A3074D18}"/>
              </a:ext>
            </a:extLst>
          </p:cNvPr>
          <p:cNvCxnSpPr>
            <a:cxnSpLocks/>
          </p:cNvCxnSpPr>
          <p:nvPr userDrawn="1"/>
        </p:nvCxnSpPr>
        <p:spPr>
          <a:xfrm>
            <a:off x="251006" y="3394183"/>
            <a:ext cx="8746663" cy="0"/>
          </a:xfrm>
          <a:prstGeom prst="line">
            <a:avLst/>
          </a:prstGeom>
          <a:noFill/>
          <a:ln w="19050" cap="flat" cmpd="sng" algn="ctr">
            <a:solidFill>
              <a:sysClr val="window" lastClr="FFFFFF">
                <a:lumMod val="75000"/>
              </a:sysClr>
            </a:solidFill>
            <a:prstDash val="solid"/>
            <a:miter lim="800000"/>
          </a:ln>
          <a:effectLst/>
        </p:spPr>
      </p:cxnSp>
      <p:cxnSp>
        <p:nvCxnSpPr>
          <p:cNvPr id="66" name="Straight Connector 65">
            <a:extLst>
              <a:ext uri="{FF2B5EF4-FFF2-40B4-BE49-F238E27FC236}">
                <a16:creationId xmlns:a16="http://schemas.microsoft.com/office/drawing/2014/main" id="{E7A7D053-80E1-CD44-8C3E-485D725B2BA1}"/>
              </a:ext>
            </a:extLst>
          </p:cNvPr>
          <p:cNvCxnSpPr>
            <a:cxnSpLocks/>
          </p:cNvCxnSpPr>
          <p:nvPr userDrawn="1"/>
        </p:nvCxnSpPr>
        <p:spPr>
          <a:xfrm>
            <a:off x="4809554" y="1497780"/>
            <a:ext cx="0" cy="3141118"/>
          </a:xfrm>
          <a:prstGeom prst="line">
            <a:avLst/>
          </a:prstGeom>
          <a:noFill/>
          <a:ln w="19050" cap="flat" cmpd="sng" algn="ctr">
            <a:solidFill>
              <a:sysClr val="window" lastClr="FFFFFF">
                <a:lumMod val="75000"/>
              </a:sysClr>
            </a:solidFill>
            <a:prstDash val="solid"/>
            <a:miter lim="800000"/>
          </a:ln>
          <a:effectLst/>
        </p:spPr>
      </p:cxnSp>
      <p:sp>
        <p:nvSpPr>
          <p:cNvPr id="77"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Tree>
    <p:extLst>
      <p:ext uri="{BB962C8B-B14F-4D97-AF65-F5344CB8AC3E}">
        <p14:creationId xmlns:p14="http://schemas.microsoft.com/office/powerpoint/2010/main" val="178850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8" name="Content Placeholder 47"/>
          <p:cNvSpPr>
            <a:spLocks noGrp="1"/>
          </p:cNvSpPr>
          <p:nvPr>
            <p:ph sz="quarter" idx="10" hasCustomPrompt="1"/>
          </p:nvPr>
        </p:nvSpPr>
        <p:spPr>
          <a:xfrm>
            <a:off x="1239090" y="3516768"/>
            <a:ext cx="1056217" cy="458787"/>
          </a:xfrm>
          <a:prstGeom prst="rect">
            <a:avLst/>
          </a:prstGeom>
        </p:spPr>
        <p:txBody>
          <a:bodyPr/>
          <a:lstStyle>
            <a:lvl1pPr>
              <a:defRPr sz="900"/>
            </a:lvl1pPr>
          </a:lstStyle>
          <a:p>
            <a:pPr lvl="0"/>
            <a:r>
              <a:rPr lang="en-US" dirty="0"/>
              <a:t>Click icon to add picture</a:t>
            </a:r>
          </a:p>
        </p:txBody>
      </p:sp>
      <p:sp>
        <p:nvSpPr>
          <p:cNvPr id="69" name="Content Placeholder 47"/>
          <p:cNvSpPr>
            <a:spLocks noGrp="1"/>
          </p:cNvSpPr>
          <p:nvPr>
            <p:ph sz="quarter" idx="11" hasCustomPrompt="1"/>
          </p:nvPr>
        </p:nvSpPr>
        <p:spPr>
          <a:xfrm>
            <a:off x="2442638" y="3516768"/>
            <a:ext cx="1056217" cy="458787"/>
          </a:xfrm>
          <a:prstGeom prst="rect">
            <a:avLst/>
          </a:prstGeom>
        </p:spPr>
        <p:txBody>
          <a:bodyPr/>
          <a:lstStyle>
            <a:lvl1pPr>
              <a:defRPr sz="900"/>
            </a:lvl1pPr>
          </a:lstStyle>
          <a:p>
            <a:pPr lvl="0"/>
            <a:r>
              <a:rPr lang="en-US" dirty="0"/>
              <a:t>Click icon to add picture</a:t>
            </a:r>
          </a:p>
        </p:txBody>
      </p:sp>
      <p:sp>
        <p:nvSpPr>
          <p:cNvPr id="70" name="Content Placeholder 47"/>
          <p:cNvSpPr>
            <a:spLocks noGrp="1"/>
          </p:cNvSpPr>
          <p:nvPr>
            <p:ph sz="quarter" idx="16" hasCustomPrompt="1"/>
          </p:nvPr>
        </p:nvSpPr>
        <p:spPr>
          <a:xfrm>
            <a:off x="1239090" y="4084529"/>
            <a:ext cx="1056217" cy="458787"/>
          </a:xfrm>
          <a:prstGeom prst="rect">
            <a:avLst/>
          </a:prstGeom>
        </p:spPr>
        <p:txBody>
          <a:bodyPr/>
          <a:lstStyle>
            <a:lvl1pPr>
              <a:defRPr sz="900"/>
            </a:lvl1pPr>
          </a:lstStyle>
          <a:p>
            <a:pPr lvl="0"/>
            <a:r>
              <a:rPr lang="en-US" dirty="0"/>
              <a:t>Click icon to add picture</a:t>
            </a:r>
          </a:p>
        </p:txBody>
      </p:sp>
      <p:sp>
        <p:nvSpPr>
          <p:cNvPr id="71" name="Content Placeholder 47"/>
          <p:cNvSpPr>
            <a:spLocks noGrp="1"/>
          </p:cNvSpPr>
          <p:nvPr>
            <p:ph sz="quarter" idx="17" hasCustomPrompt="1"/>
          </p:nvPr>
        </p:nvSpPr>
        <p:spPr>
          <a:xfrm>
            <a:off x="2442638" y="4084529"/>
            <a:ext cx="1056217" cy="458787"/>
          </a:xfrm>
          <a:prstGeom prst="rect">
            <a:avLst/>
          </a:prstGeom>
        </p:spPr>
        <p:txBody>
          <a:bodyPr/>
          <a:lstStyle>
            <a:lvl1pPr>
              <a:defRPr sz="900"/>
            </a:lvl1pPr>
          </a:lstStyle>
          <a:p>
            <a:pPr lvl="0"/>
            <a:r>
              <a:rPr lang="en-US" dirty="0"/>
              <a:t>Click icon to add picture</a:t>
            </a:r>
          </a:p>
        </p:txBody>
      </p:sp>
      <p:sp>
        <p:nvSpPr>
          <p:cNvPr id="27" name="Rectangle 26"/>
          <p:cNvSpPr/>
          <p:nvPr userDrawn="1"/>
        </p:nvSpPr>
        <p:spPr>
          <a:xfrm rot="5400000">
            <a:off x="4419727" y="-3154044"/>
            <a:ext cx="274320" cy="8881568"/>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58595B"/>
              </a:solidFill>
              <a:effectLst/>
              <a:uLnTx/>
              <a:uFillTx/>
              <a:latin typeface="Helvetica Light"/>
              <a:ea typeface="+mn-ea"/>
              <a:cs typeface="+mn-cs"/>
            </a:endParaRPr>
          </a:p>
        </p:txBody>
      </p:sp>
      <p:sp>
        <p:nvSpPr>
          <p:cNvPr id="28" name="Rectangle 27"/>
          <p:cNvSpPr/>
          <p:nvPr userDrawn="1"/>
        </p:nvSpPr>
        <p:spPr>
          <a:xfrm>
            <a:off x="116103" y="1531557"/>
            <a:ext cx="903793" cy="3100831"/>
          </a:xfrm>
          <a:prstGeom prst="rect">
            <a:avLst/>
          </a:prstGeom>
          <a:solidFill>
            <a:sysClr val="window" lastClr="FFFFFF">
              <a:lumMod val="9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58595B"/>
              </a:solidFill>
              <a:effectLst/>
              <a:uLnTx/>
              <a:uFillTx/>
              <a:latin typeface="Helvetica Light"/>
              <a:ea typeface="+mn-ea"/>
              <a:cs typeface="+mn-cs"/>
            </a:endParaRPr>
          </a:p>
        </p:txBody>
      </p:sp>
      <p:sp>
        <p:nvSpPr>
          <p:cNvPr id="29" name="Rectangle 28"/>
          <p:cNvSpPr/>
          <p:nvPr userDrawn="1"/>
        </p:nvSpPr>
        <p:spPr>
          <a:xfrm>
            <a:off x="170751" y="2628146"/>
            <a:ext cx="785630" cy="369332"/>
          </a:xfrm>
          <a:prstGeom prst="rect">
            <a:avLst/>
          </a:prstGeom>
        </p:spPr>
        <p:txBody>
          <a:bodyPr wrap="square">
            <a:spAutoFit/>
          </a:bodyPr>
          <a:lstStyle/>
          <a:p>
            <a:pPr algn="ctr"/>
            <a:r>
              <a:rPr lang="en-US" sz="900" dirty="0">
                <a:solidFill>
                  <a:srgbClr val="58595B"/>
                </a:solidFill>
                <a:ea typeface="Helvetica Light" charset="0"/>
                <a:cs typeface="Helvetica Light" charset="0"/>
              </a:rPr>
              <a:t>Solutions &amp; Services</a:t>
            </a:r>
          </a:p>
        </p:txBody>
      </p:sp>
      <p:sp>
        <p:nvSpPr>
          <p:cNvPr id="30" name="Rectangle 29">
            <a:extLst>
              <a:ext uri="{FF2B5EF4-FFF2-40B4-BE49-F238E27FC236}">
                <a16:creationId xmlns:a16="http://schemas.microsoft.com/office/drawing/2014/main" id="{82E96A00-4E53-4FE9-A818-DE67E03610DA}"/>
              </a:ext>
            </a:extLst>
          </p:cNvPr>
          <p:cNvSpPr/>
          <p:nvPr userDrawn="1"/>
        </p:nvSpPr>
        <p:spPr>
          <a:xfrm>
            <a:off x="170751" y="1738035"/>
            <a:ext cx="785630" cy="230832"/>
          </a:xfrm>
          <a:prstGeom prst="rect">
            <a:avLst/>
          </a:prstGeom>
        </p:spPr>
        <p:txBody>
          <a:bodyPr wrap="square">
            <a:spAutoFit/>
          </a:bodyPr>
          <a:lstStyle/>
          <a:p>
            <a:pPr algn="ctr"/>
            <a:r>
              <a:rPr lang="en-US" sz="900" dirty="0">
                <a:solidFill>
                  <a:srgbClr val="58595B"/>
                </a:solidFill>
                <a:ea typeface="Helvetica Light" charset="0"/>
                <a:cs typeface="Helvetica Light" charset="0"/>
              </a:rPr>
              <a:t>Pillars</a:t>
            </a:r>
          </a:p>
        </p:txBody>
      </p:sp>
      <p:sp>
        <p:nvSpPr>
          <p:cNvPr id="31" name="Rectangle 30">
            <a:extLst>
              <a:ext uri="{FF2B5EF4-FFF2-40B4-BE49-F238E27FC236}">
                <a16:creationId xmlns:a16="http://schemas.microsoft.com/office/drawing/2014/main" id="{FD7CEF6F-F86E-460B-98EF-EDAF88654359}"/>
              </a:ext>
            </a:extLst>
          </p:cNvPr>
          <p:cNvSpPr/>
          <p:nvPr userDrawn="1"/>
        </p:nvSpPr>
        <p:spPr>
          <a:xfrm>
            <a:off x="116104" y="3842749"/>
            <a:ext cx="903792" cy="338554"/>
          </a:xfrm>
          <a:prstGeom prst="rect">
            <a:avLst/>
          </a:prstGeom>
        </p:spPr>
        <p:txBody>
          <a:bodyPr wrap="square">
            <a:spAutoFit/>
          </a:bodyPr>
          <a:lstStyle/>
          <a:p>
            <a:pPr algn="ctr"/>
            <a:r>
              <a:rPr lang="en-US" sz="800" dirty="0">
                <a:solidFill>
                  <a:srgbClr val="58595B"/>
                </a:solidFill>
                <a:ea typeface="Helvetica Light" charset="0"/>
                <a:cs typeface="Helvetica Light" charset="0"/>
              </a:rPr>
              <a:t>Partners &amp; Technologies</a:t>
            </a:r>
          </a:p>
        </p:txBody>
      </p:sp>
      <p:cxnSp>
        <p:nvCxnSpPr>
          <p:cNvPr id="32" name="Straight Connector 31">
            <a:extLst>
              <a:ext uri="{FF2B5EF4-FFF2-40B4-BE49-F238E27FC236}">
                <a16:creationId xmlns:a16="http://schemas.microsoft.com/office/drawing/2014/main" id="{437DCB7A-76F5-4732-9338-6EED8C923CEC}"/>
              </a:ext>
            </a:extLst>
          </p:cNvPr>
          <p:cNvCxnSpPr>
            <a:cxnSpLocks/>
          </p:cNvCxnSpPr>
          <p:nvPr userDrawn="1"/>
        </p:nvCxnSpPr>
        <p:spPr>
          <a:xfrm>
            <a:off x="251006" y="2230402"/>
            <a:ext cx="8746663" cy="0"/>
          </a:xfrm>
          <a:prstGeom prst="line">
            <a:avLst/>
          </a:prstGeom>
          <a:noFill/>
          <a:ln w="19050" cap="flat" cmpd="sng" algn="ctr">
            <a:solidFill>
              <a:sysClr val="window" lastClr="FFFFFF">
                <a:lumMod val="75000"/>
              </a:sysClr>
            </a:solidFill>
            <a:prstDash val="solid"/>
            <a:miter lim="800000"/>
          </a:ln>
          <a:effectLst/>
        </p:spPr>
      </p:cxnSp>
      <p:cxnSp>
        <p:nvCxnSpPr>
          <p:cNvPr id="33" name="Straight Connector 32">
            <a:extLst>
              <a:ext uri="{FF2B5EF4-FFF2-40B4-BE49-F238E27FC236}">
                <a16:creationId xmlns:a16="http://schemas.microsoft.com/office/drawing/2014/main" id="{D0E6522F-F10A-3D45-AD6D-1839A3074D18}"/>
              </a:ext>
            </a:extLst>
          </p:cNvPr>
          <p:cNvCxnSpPr>
            <a:cxnSpLocks/>
          </p:cNvCxnSpPr>
          <p:nvPr userDrawn="1"/>
        </p:nvCxnSpPr>
        <p:spPr>
          <a:xfrm>
            <a:off x="251006" y="3394183"/>
            <a:ext cx="8746663" cy="0"/>
          </a:xfrm>
          <a:prstGeom prst="line">
            <a:avLst/>
          </a:prstGeom>
          <a:noFill/>
          <a:ln w="19050" cap="flat" cmpd="sng" algn="ctr">
            <a:solidFill>
              <a:sysClr val="window" lastClr="FFFFFF">
                <a:lumMod val="75000"/>
              </a:sysClr>
            </a:solidFill>
            <a:prstDash val="solid"/>
            <a:miter lim="800000"/>
          </a:ln>
          <a:effectLst/>
        </p:spPr>
      </p:cxnSp>
      <p:cxnSp>
        <p:nvCxnSpPr>
          <p:cNvPr id="50" name="Straight Connector 49">
            <a:extLst>
              <a:ext uri="{FF2B5EF4-FFF2-40B4-BE49-F238E27FC236}">
                <a16:creationId xmlns:a16="http://schemas.microsoft.com/office/drawing/2014/main" id="{E7A7D053-80E1-CD44-8C3E-485D725B2BA1}"/>
              </a:ext>
            </a:extLst>
          </p:cNvPr>
          <p:cNvCxnSpPr>
            <a:cxnSpLocks/>
          </p:cNvCxnSpPr>
          <p:nvPr userDrawn="1"/>
        </p:nvCxnSpPr>
        <p:spPr>
          <a:xfrm>
            <a:off x="6329320" y="1497780"/>
            <a:ext cx="0" cy="3141118"/>
          </a:xfrm>
          <a:prstGeom prst="line">
            <a:avLst/>
          </a:prstGeom>
          <a:noFill/>
          <a:ln w="19050" cap="flat" cmpd="sng" algn="ctr">
            <a:solidFill>
              <a:sysClr val="window" lastClr="FFFFFF">
                <a:lumMod val="75000"/>
              </a:sysClr>
            </a:solidFill>
            <a:prstDash val="solid"/>
            <a:miter lim="800000"/>
          </a:ln>
          <a:effectLst/>
        </p:spPr>
      </p:cxnSp>
      <p:cxnSp>
        <p:nvCxnSpPr>
          <p:cNvPr id="51" name="Straight Connector 50">
            <a:extLst>
              <a:ext uri="{FF2B5EF4-FFF2-40B4-BE49-F238E27FC236}">
                <a16:creationId xmlns:a16="http://schemas.microsoft.com/office/drawing/2014/main" id="{DA631A7E-347B-5D4F-80CE-7F409E4F9A1F}"/>
              </a:ext>
            </a:extLst>
          </p:cNvPr>
          <p:cNvCxnSpPr>
            <a:cxnSpLocks/>
          </p:cNvCxnSpPr>
          <p:nvPr userDrawn="1"/>
        </p:nvCxnSpPr>
        <p:spPr>
          <a:xfrm>
            <a:off x="3672711" y="1497780"/>
            <a:ext cx="0" cy="3141118"/>
          </a:xfrm>
          <a:prstGeom prst="line">
            <a:avLst/>
          </a:prstGeom>
          <a:noFill/>
          <a:ln w="19050" cap="flat" cmpd="sng" algn="ctr">
            <a:solidFill>
              <a:sysClr val="window" lastClr="FFFFFF">
                <a:lumMod val="75000"/>
              </a:sysClr>
            </a:solidFill>
            <a:prstDash val="solid"/>
            <a:miter lim="800000"/>
          </a:ln>
          <a:effectLst/>
        </p:spPr>
      </p:cxnSp>
      <p:sp>
        <p:nvSpPr>
          <p:cNvPr id="64" name="Content Placeholder 47"/>
          <p:cNvSpPr>
            <a:spLocks noGrp="1"/>
          </p:cNvSpPr>
          <p:nvPr>
            <p:ph sz="quarter" idx="18" hasCustomPrompt="1"/>
          </p:nvPr>
        </p:nvSpPr>
        <p:spPr>
          <a:xfrm>
            <a:off x="3886334" y="3516768"/>
            <a:ext cx="1056217" cy="458787"/>
          </a:xfrm>
          <a:prstGeom prst="rect">
            <a:avLst/>
          </a:prstGeom>
        </p:spPr>
        <p:txBody>
          <a:bodyPr/>
          <a:lstStyle>
            <a:lvl1pPr>
              <a:defRPr sz="900"/>
            </a:lvl1pPr>
          </a:lstStyle>
          <a:p>
            <a:pPr lvl="0"/>
            <a:r>
              <a:rPr lang="en-US" dirty="0"/>
              <a:t>Click icon to add picture</a:t>
            </a:r>
          </a:p>
        </p:txBody>
      </p:sp>
      <p:sp>
        <p:nvSpPr>
          <p:cNvPr id="76" name="Content Placeholder 47"/>
          <p:cNvSpPr>
            <a:spLocks noGrp="1"/>
          </p:cNvSpPr>
          <p:nvPr>
            <p:ph sz="quarter" idx="19" hasCustomPrompt="1"/>
          </p:nvPr>
        </p:nvSpPr>
        <p:spPr>
          <a:xfrm>
            <a:off x="5089882" y="3516768"/>
            <a:ext cx="1056217" cy="458787"/>
          </a:xfrm>
          <a:prstGeom prst="rect">
            <a:avLst/>
          </a:prstGeom>
        </p:spPr>
        <p:txBody>
          <a:bodyPr/>
          <a:lstStyle>
            <a:lvl1pPr>
              <a:defRPr sz="900"/>
            </a:lvl1pPr>
          </a:lstStyle>
          <a:p>
            <a:pPr lvl="0"/>
            <a:r>
              <a:rPr lang="en-US" dirty="0"/>
              <a:t>Click icon to add picture</a:t>
            </a:r>
          </a:p>
        </p:txBody>
      </p:sp>
      <p:sp>
        <p:nvSpPr>
          <p:cNvPr id="77" name="Content Placeholder 47"/>
          <p:cNvSpPr>
            <a:spLocks noGrp="1"/>
          </p:cNvSpPr>
          <p:nvPr>
            <p:ph sz="quarter" idx="20" hasCustomPrompt="1"/>
          </p:nvPr>
        </p:nvSpPr>
        <p:spPr>
          <a:xfrm>
            <a:off x="3886334" y="4084529"/>
            <a:ext cx="1056217" cy="458787"/>
          </a:xfrm>
          <a:prstGeom prst="rect">
            <a:avLst/>
          </a:prstGeom>
        </p:spPr>
        <p:txBody>
          <a:bodyPr/>
          <a:lstStyle>
            <a:lvl1pPr>
              <a:defRPr sz="900"/>
            </a:lvl1pPr>
          </a:lstStyle>
          <a:p>
            <a:pPr lvl="0"/>
            <a:r>
              <a:rPr lang="en-US" dirty="0"/>
              <a:t>Click icon to add picture</a:t>
            </a:r>
          </a:p>
        </p:txBody>
      </p:sp>
      <p:sp>
        <p:nvSpPr>
          <p:cNvPr id="78" name="Content Placeholder 47"/>
          <p:cNvSpPr>
            <a:spLocks noGrp="1"/>
          </p:cNvSpPr>
          <p:nvPr>
            <p:ph sz="quarter" idx="21" hasCustomPrompt="1"/>
          </p:nvPr>
        </p:nvSpPr>
        <p:spPr>
          <a:xfrm>
            <a:off x="5089882" y="4084529"/>
            <a:ext cx="1056217" cy="458787"/>
          </a:xfrm>
          <a:prstGeom prst="rect">
            <a:avLst/>
          </a:prstGeom>
        </p:spPr>
        <p:txBody>
          <a:bodyPr/>
          <a:lstStyle>
            <a:lvl1pPr>
              <a:defRPr sz="900"/>
            </a:lvl1pPr>
          </a:lstStyle>
          <a:p>
            <a:pPr lvl="0"/>
            <a:r>
              <a:rPr lang="en-US" dirty="0"/>
              <a:t>Click icon to add picture</a:t>
            </a:r>
          </a:p>
        </p:txBody>
      </p:sp>
      <p:sp>
        <p:nvSpPr>
          <p:cNvPr id="79" name="Content Placeholder 47"/>
          <p:cNvSpPr>
            <a:spLocks noGrp="1"/>
          </p:cNvSpPr>
          <p:nvPr>
            <p:ph sz="quarter" idx="22" hasCustomPrompt="1"/>
          </p:nvPr>
        </p:nvSpPr>
        <p:spPr>
          <a:xfrm>
            <a:off x="6602724" y="3516768"/>
            <a:ext cx="1056217" cy="458787"/>
          </a:xfrm>
          <a:prstGeom prst="rect">
            <a:avLst/>
          </a:prstGeom>
        </p:spPr>
        <p:txBody>
          <a:bodyPr/>
          <a:lstStyle>
            <a:lvl1pPr>
              <a:defRPr sz="900"/>
            </a:lvl1pPr>
          </a:lstStyle>
          <a:p>
            <a:pPr lvl="0"/>
            <a:r>
              <a:rPr lang="en-US" dirty="0"/>
              <a:t>Click icon to add picture</a:t>
            </a:r>
          </a:p>
        </p:txBody>
      </p:sp>
      <p:sp>
        <p:nvSpPr>
          <p:cNvPr id="80" name="Content Placeholder 47"/>
          <p:cNvSpPr>
            <a:spLocks noGrp="1"/>
          </p:cNvSpPr>
          <p:nvPr>
            <p:ph sz="quarter" idx="23" hasCustomPrompt="1"/>
          </p:nvPr>
        </p:nvSpPr>
        <p:spPr>
          <a:xfrm>
            <a:off x="7806272" y="3516768"/>
            <a:ext cx="1056217" cy="458787"/>
          </a:xfrm>
          <a:prstGeom prst="rect">
            <a:avLst/>
          </a:prstGeom>
        </p:spPr>
        <p:txBody>
          <a:bodyPr/>
          <a:lstStyle>
            <a:lvl1pPr>
              <a:defRPr sz="900"/>
            </a:lvl1pPr>
          </a:lstStyle>
          <a:p>
            <a:pPr lvl="0"/>
            <a:r>
              <a:rPr lang="en-US" dirty="0"/>
              <a:t>Click icon to add picture</a:t>
            </a:r>
          </a:p>
        </p:txBody>
      </p:sp>
      <p:sp>
        <p:nvSpPr>
          <p:cNvPr id="81" name="Content Placeholder 47"/>
          <p:cNvSpPr>
            <a:spLocks noGrp="1"/>
          </p:cNvSpPr>
          <p:nvPr>
            <p:ph sz="quarter" idx="24" hasCustomPrompt="1"/>
          </p:nvPr>
        </p:nvSpPr>
        <p:spPr>
          <a:xfrm>
            <a:off x="6602724" y="4084529"/>
            <a:ext cx="1056217" cy="458787"/>
          </a:xfrm>
          <a:prstGeom prst="rect">
            <a:avLst/>
          </a:prstGeom>
        </p:spPr>
        <p:txBody>
          <a:bodyPr/>
          <a:lstStyle>
            <a:lvl1pPr>
              <a:defRPr sz="900"/>
            </a:lvl1pPr>
          </a:lstStyle>
          <a:p>
            <a:pPr lvl="0"/>
            <a:r>
              <a:rPr lang="en-US" dirty="0"/>
              <a:t>Click icon to add picture</a:t>
            </a:r>
          </a:p>
        </p:txBody>
      </p:sp>
      <p:sp>
        <p:nvSpPr>
          <p:cNvPr id="82" name="Content Placeholder 47"/>
          <p:cNvSpPr>
            <a:spLocks noGrp="1"/>
          </p:cNvSpPr>
          <p:nvPr>
            <p:ph sz="quarter" idx="25" hasCustomPrompt="1"/>
          </p:nvPr>
        </p:nvSpPr>
        <p:spPr>
          <a:xfrm>
            <a:off x="7806272" y="4084529"/>
            <a:ext cx="1056217" cy="458787"/>
          </a:xfrm>
          <a:prstGeom prst="rect">
            <a:avLst/>
          </a:prstGeom>
        </p:spPr>
        <p:txBody>
          <a:bodyPr/>
          <a:lstStyle>
            <a:lvl1pPr>
              <a:defRPr sz="900"/>
            </a:lvl1pPr>
          </a:lstStyle>
          <a:p>
            <a:pPr lvl="0"/>
            <a:r>
              <a:rPr lang="en-US" dirty="0"/>
              <a:t>Click icon to add picture</a:t>
            </a:r>
          </a:p>
        </p:txBody>
      </p:sp>
      <p:sp>
        <p:nvSpPr>
          <p:cNvPr id="84"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a:t>Click to edit Master title style</a:t>
            </a:r>
            <a:endParaRPr lang="en-US" dirty="0"/>
          </a:p>
        </p:txBody>
      </p:sp>
    </p:spTree>
    <p:extLst>
      <p:ext uri="{BB962C8B-B14F-4D97-AF65-F5344CB8AC3E}">
        <p14:creationId xmlns:p14="http://schemas.microsoft.com/office/powerpoint/2010/main" val="2288651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ight column image slide 2">
    <p:spTree>
      <p:nvGrpSpPr>
        <p:cNvPr id="1" name=""/>
        <p:cNvGrpSpPr/>
        <p:nvPr/>
      </p:nvGrpSpPr>
      <p:grpSpPr>
        <a:xfrm>
          <a:off x="0" y="0"/>
          <a:ext cx="0" cy="0"/>
          <a:chOff x="0" y="0"/>
          <a:chExt cx="0" cy="0"/>
        </a:xfrm>
      </p:grpSpPr>
      <p:sp>
        <p:nvSpPr>
          <p:cNvPr id="2" name="Title 1"/>
          <p:cNvSpPr>
            <a:spLocks noGrp="1"/>
          </p:cNvSpPr>
          <p:nvPr>
            <p:ph type="title"/>
          </p:nvPr>
        </p:nvSpPr>
        <p:spPr>
          <a:xfrm>
            <a:off x="4793742" y="285750"/>
            <a:ext cx="3893058" cy="800099"/>
          </a:xfrm>
          <a:prstGeom prst="rect">
            <a:avLst/>
          </a:prstGeom>
        </p:spPr>
        <p:txBody>
          <a:bodyPr/>
          <a:lstStyle>
            <a:lvl1pPr>
              <a:defRPr sz="3000">
                <a:solidFill>
                  <a:srgbClr val="CC1F20"/>
                </a:solidFill>
              </a:defRPr>
            </a:lvl1pPr>
          </a:lstStyle>
          <a:p>
            <a:r>
              <a:rPr lang="en-US" dirty="0"/>
              <a:t>Click to edit Master title style</a:t>
            </a:r>
          </a:p>
        </p:txBody>
      </p:sp>
      <p:sp>
        <p:nvSpPr>
          <p:cNvPr id="3" name="Content Placeholder 2"/>
          <p:cNvSpPr>
            <a:spLocks noGrp="1"/>
          </p:cNvSpPr>
          <p:nvPr>
            <p:ph idx="1"/>
          </p:nvPr>
        </p:nvSpPr>
        <p:spPr>
          <a:xfrm>
            <a:off x="4800600" y="1276350"/>
            <a:ext cx="3886200" cy="3328742"/>
          </a:xfrm>
          <a:prstGeom prst="rect">
            <a:avLst/>
          </a:prstGeom>
        </p:spPr>
        <p:txBody>
          <a:bodyPr/>
          <a:lstStyle>
            <a:lvl1pPr marL="0" indent="0">
              <a:lnSpc>
                <a:spcPct val="100000"/>
              </a:lnSpc>
              <a:spcBef>
                <a:spcPts val="240"/>
              </a:spcBef>
              <a:buNone/>
              <a:defRPr sz="1100">
                <a:solidFill>
                  <a:srgbClr val="58595B"/>
                </a:solidFill>
              </a:defRPr>
            </a:lvl1pPr>
            <a:lvl2pPr marL="173736">
              <a:lnSpc>
                <a:spcPct val="100000"/>
              </a:lnSpc>
              <a:spcBef>
                <a:spcPts val="240"/>
              </a:spcBef>
              <a:defRPr sz="1100">
                <a:solidFill>
                  <a:srgbClr val="58595B"/>
                </a:solidFill>
              </a:defRPr>
            </a:lvl2pPr>
            <a:lvl3pPr marL="365760">
              <a:lnSpc>
                <a:spcPct val="100000"/>
              </a:lnSpc>
              <a:spcBef>
                <a:spcPts val="240"/>
              </a:spcBef>
              <a:defRPr sz="1100">
                <a:solidFill>
                  <a:srgbClr val="58595B"/>
                </a:solidFill>
              </a:defRPr>
            </a:lvl3pPr>
            <a:lvl4pPr marL="548640">
              <a:lnSpc>
                <a:spcPct val="100000"/>
              </a:lnSpc>
              <a:spcBef>
                <a:spcPts val="240"/>
              </a:spcBef>
              <a:defRPr sz="1100">
                <a:solidFill>
                  <a:srgbClr val="58595B"/>
                </a:solidFill>
              </a:defRPr>
            </a:lvl4pPr>
            <a:lvl5pPr marL="731520">
              <a:lnSpc>
                <a:spcPct val="100000"/>
              </a:lnSpc>
              <a:spcBef>
                <a:spcPts val="240"/>
              </a:spcBef>
              <a:defRPr sz="110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1" hasCustomPrompt="1"/>
          </p:nvPr>
        </p:nvSpPr>
        <p:spPr>
          <a:xfrm>
            <a:off x="0" y="0"/>
            <a:ext cx="4515665" cy="5151438"/>
          </a:xfrm>
          <a:custGeom>
            <a:avLst/>
            <a:gdLst>
              <a:gd name="connsiteX0" fmla="*/ 0 w 4556125"/>
              <a:gd name="connsiteY0" fmla="*/ 0 h 5151438"/>
              <a:gd name="connsiteX1" fmla="*/ 4556125 w 4556125"/>
              <a:gd name="connsiteY1" fmla="*/ 0 h 5151438"/>
              <a:gd name="connsiteX2" fmla="*/ 4556125 w 4556125"/>
              <a:gd name="connsiteY2" fmla="*/ 5151438 h 5151438"/>
              <a:gd name="connsiteX3" fmla="*/ 0 w 4556125"/>
              <a:gd name="connsiteY3" fmla="*/ 5151438 h 5151438"/>
              <a:gd name="connsiteX4" fmla="*/ 0 w 4556125"/>
              <a:gd name="connsiteY4" fmla="*/ 0 h 5151438"/>
              <a:gd name="connsiteX0" fmla="*/ 0 w 4556125"/>
              <a:gd name="connsiteY0" fmla="*/ 0 h 5151438"/>
              <a:gd name="connsiteX1" fmla="*/ 4556125 w 4556125"/>
              <a:gd name="connsiteY1" fmla="*/ 0 h 5151438"/>
              <a:gd name="connsiteX2" fmla="*/ 2957948 w 4556125"/>
              <a:gd name="connsiteY2" fmla="*/ 5151438 h 5151438"/>
              <a:gd name="connsiteX3" fmla="*/ 0 w 4556125"/>
              <a:gd name="connsiteY3" fmla="*/ 5151438 h 5151438"/>
              <a:gd name="connsiteX4" fmla="*/ 0 w 4556125"/>
              <a:gd name="connsiteY4" fmla="*/ 0 h 5151438"/>
              <a:gd name="connsiteX0" fmla="*/ 0 w 4515665"/>
              <a:gd name="connsiteY0" fmla="*/ 0 h 5151438"/>
              <a:gd name="connsiteX1" fmla="*/ 4515665 w 4515665"/>
              <a:gd name="connsiteY1" fmla="*/ 0 h 5151438"/>
              <a:gd name="connsiteX2" fmla="*/ 2957948 w 4515665"/>
              <a:gd name="connsiteY2" fmla="*/ 5151438 h 5151438"/>
              <a:gd name="connsiteX3" fmla="*/ 0 w 4515665"/>
              <a:gd name="connsiteY3" fmla="*/ 5151438 h 5151438"/>
              <a:gd name="connsiteX4" fmla="*/ 0 w 4515665"/>
              <a:gd name="connsiteY4" fmla="*/ 0 h 515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5665" h="5151438">
                <a:moveTo>
                  <a:pt x="0" y="0"/>
                </a:moveTo>
                <a:lnTo>
                  <a:pt x="4515665" y="0"/>
                </a:lnTo>
                <a:lnTo>
                  <a:pt x="2957948" y="5151438"/>
                </a:lnTo>
                <a:lnTo>
                  <a:pt x="0" y="5151438"/>
                </a:lnTo>
                <a:lnTo>
                  <a:pt x="0" y="0"/>
                </a:lnTo>
                <a:close/>
              </a:path>
            </a:pathLst>
          </a:custGeom>
        </p:spPr>
        <p:txBody>
          <a:bodyPr anchor="ctr"/>
          <a:lstStyle>
            <a:lvl1pPr marL="0" indent="0" algn="ctr">
              <a:lnSpc>
                <a:spcPct val="100000"/>
              </a:lnSpc>
              <a:spcBef>
                <a:spcPts val="0"/>
              </a:spcBef>
              <a:buNone/>
              <a:defRPr sz="1100">
                <a:solidFill>
                  <a:srgbClr val="58595B"/>
                </a:solidFill>
              </a:defRPr>
            </a:lvl1pPr>
          </a:lstStyle>
          <a:p>
            <a:r>
              <a:rPr lang="en-US" dirty="0"/>
              <a:t>Picture </a:t>
            </a:r>
          </a:p>
        </p:txBody>
      </p:sp>
    </p:spTree>
    <p:extLst>
      <p:ext uri="{BB962C8B-B14F-4D97-AF65-F5344CB8AC3E}">
        <p14:creationId xmlns:p14="http://schemas.microsoft.com/office/powerpoint/2010/main" val="583497616"/>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684">
          <p15:clr>
            <a:srgbClr val="FBAE40"/>
          </p15:clr>
        </p15:guide>
        <p15:guide id="7" orient="horz" pos="8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8229600" cy="685800"/>
          </a:xfrm>
          <a:prstGeom prst="rect">
            <a:avLst/>
          </a:prstGeom>
        </p:spPr>
        <p:txBody>
          <a:bodyPr/>
          <a:lstStyle>
            <a:lvl1pPr>
              <a:defRPr sz="3000">
                <a:solidFill>
                  <a:srgbClr val="CC1F20"/>
                </a:solidFill>
              </a:defRPr>
            </a:lvl1pPr>
          </a:lstStyle>
          <a:p>
            <a:r>
              <a:rPr lang="en-US" dirty="0"/>
              <a:t>Click to edit Master title style</a:t>
            </a:r>
          </a:p>
        </p:txBody>
      </p:sp>
      <p:cxnSp>
        <p:nvCxnSpPr>
          <p:cNvPr id="13" name="Straight Connector 12"/>
          <p:cNvCxnSpPr/>
          <p:nvPr userDrawn="1"/>
        </p:nvCxnSpPr>
        <p:spPr>
          <a:xfrm>
            <a:off x="3151784" y="971551"/>
            <a:ext cx="3429" cy="36575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992976" y="971551"/>
            <a:ext cx="3429" cy="36575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4"/>
          <p:cNvSpPr>
            <a:spLocks noGrp="1"/>
          </p:cNvSpPr>
          <p:nvPr>
            <p:ph sz="quarter" idx="10" hasCustomPrompt="1"/>
          </p:nvPr>
        </p:nvSpPr>
        <p:spPr>
          <a:xfrm>
            <a:off x="457200" y="971550"/>
            <a:ext cx="2603840" cy="3657600"/>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8" name="Content Placeholder 4"/>
          <p:cNvSpPr>
            <a:spLocks noGrp="1"/>
          </p:cNvSpPr>
          <p:nvPr>
            <p:ph sz="quarter" idx="11" hasCustomPrompt="1"/>
          </p:nvPr>
        </p:nvSpPr>
        <p:spPr>
          <a:xfrm>
            <a:off x="3270080" y="971550"/>
            <a:ext cx="2603840" cy="3657600"/>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19" name="Content Placeholder 4"/>
          <p:cNvSpPr>
            <a:spLocks noGrp="1"/>
          </p:cNvSpPr>
          <p:nvPr>
            <p:ph sz="quarter" idx="12" hasCustomPrompt="1"/>
          </p:nvPr>
        </p:nvSpPr>
        <p:spPr>
          <a:xfrm>
            <a:off x="6082960" y="971550"/>
            <a:ext cx="2603840" cy="3657600"/>
          </a:xfrm>
          <a:prstGeom prst="rect">
            <a:avLst/>
          </a:prstGeom>
        </p:spPr>
        <p:txBody>
          <a:bodyPr/>
          <a:lstStyle>
            <a:lvl1pPr marL="0" indent="0">
              <a:lnSpc>
                <a:spcPct val="100000"/>
              </a:lnSpc>
              <a:spcBef>
                <a:spcPts val="0"/>
              </a:spcBef>
              <a:buNone/>
              <a:defRPr sz="1100">
                <a:solidFill>
                  <a:schemeClr val="tx1"/>
                </a:solidFill>
              </a:defRPr>
            </a:lvl1pPr>
            <a:lvl2pPr marL="173736">
              <a:lnSpc>
                <a:spcPct val="100000"/>
              </a:lnSpc>
              <a:spcBef>
                <a:spcPts val="0"/>
              </a:spcBef>
              <a:defRPr sz="1100">
                <a:solidFill>
                  <a:schemeClr val="tx1"/>
                </a:solidFill>
              </a:defRPr>
            </a:lvl2pPr>
            <a:lvl3pPr marL="365760" indent="-171450">
              <a:lnSpc>
                <a:spcPct val="100000"/>
              </a:lnSpc>
              <a:spcBef>
                <a:spcPts val="0"/>
              </a:spcBef>
              <a:buFont typeface="Arial" panose="020B0604020202020204" pitchFamily="34" charset="0"/>
              <a:buChar char="•"/>
              <a:defRPr sz="1100">
                <a:solidFill>
                  <a:schemeClr val="tx1"/>
                </a:solidFill>
              </a:defRPr>
            </a:lvl3pPr>
            <a:lvl4pPr marL="548640">
              <a:lnSpc>
                <a:spcPct val="100000"/>
              </a:lnSpc>
              <a:spcBef>
                <a:spcPts val="0"/>
              </a:spcBef>
              <a:defRPr sz="1100">
                <a:solidFill>
                  <a:schemeClr val="tx1"/>
                </a:solidFill>
              </a:defRPr>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24729709"/>
      </p:ext>
    </p:extLst>
  </p:cSld>
  <p:clrMapOvr>
    <a:masterClrMapping/>
  </p:clrMapOvr>
  <p:extLst>
    <p:ext uri="{DCECCB84-F9BA-43D5-87BE-67443E8EF086}">
      <p15:sldGuideLst xmlns:p15="http://schemas.microsoft.com/office/powerpoint/2012/main">
        <p15:guide id="4" orient="horz" pos="612">
          <p15:clr>
            <a:srgbClr val="FBAE40"/>
          </p15:clr>
        </p15:guide>
        <p15:guide id="10" orient="horz" pos="4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4793742" y="285750"/>
            <a:ext cx="3893058" cy="800099"/>
          </a:xfrm>
          <a:prstGeom prst="rect">
            <a:avLst/>
          </a:prstGeom>
        </p:spPr>
        <p:txBody>
          <a:bodyPr/>
          <a:lstStyle>
            <a:lvl1pPr>
              <a:defRPr sz="3000">
                <a:solidFill>
                  <a:srgbClr val="CC1F20"/>
                </a:solidFill>
              </a:defRPr>
            </a:lvl1pPr>
          </a:lstStyle>
          <a:p>
            <a:r>
              <a:rPr lang="en-US" dirty="0"/>
              <a:t>Click to edit Master title style</a:t>
            </a:r>
          </a:p>
        </p:txBody>
      </p:sp>
      <p:sp>
        <p:nvSpPr>
          <p:cNvPr id="6" name="Content Placeholder 4"/>
          <p:cNvSpPr>
            <a:spLocks noGrp="1"/>
          </p:cNvSpPr>
          <p:nvPr>
            <p:ph sz="quarter" idx="11" hasCustomPrompt="1"/>
          </p:nvPr>
        </p:nvSpPr>
        <p:spPr>
          <a:xfrm>
            <a:off x="4793743" y="1276350"/>
            <a:ext cx="3893058" cy="3352801"/>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90670506"/>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guide id="4" orient="horz" pos="684">
          <p15:clr>
            <a:srgbClr val="FBAE40"/>
          </p15:clr>
        </p15:guide>
        <p15:guide id="7" orient="horz" pos="8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column slide 2">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806"/>
            <a:ext cx="3787181" cy="839044"/>
          </a:xfrm>
          <a:prstGeom prst="rect">
            <a:avLst/>
          </a:prstGeom>
        </p:spPr>
        <p:txBody>
          <a:bodyPr/>
          <a:lstStyle>
            <a:lvl1pPr>
              <a:defRPr sz="3000">
                <a:solidFill>
                  <a:srgbClr val="CC1F20"/>
                </a:solidFill>
              </a:defRPr>
            </a:lvl1pPr>
          </a:lstStyle>
          <a:p>
            <a:r>
              <a:rPr lang="en-US" dirty="0"/>
              <a:t>Click to edit Master title style</a:t>
            </a:r>
          </a:p>
        </p:txBody>
      </p:sp>
      <p:sp>
        <p:nvSpPr>
          <p:cNvPr id="6" name="Content Placeholder 4"/>
          <p:cNvSpPr>
            <a:spLocks noGrp="1"/>
          </p:cNvSpPr>
          <p:nvPr>
            <p:ph sz="quarter" idx="10" hasCustomPrompt="1"/>
          </p:nvPr>
        </p:nvSpPr>
        <p:spPr>
          <a:xfrm>
            <a:off x="4800600" y="285750"/>
            <a:ext cx="3886200" cy="4343400"/>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91446043"/>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image 1 column">
    <p:spTree>
      <p:nvGrpSpPr>
        <p:cNvPr id="1" name=""/>
        <p:cNvGrpSpPr/>
        <p:nvPr/>
      </p:nvGrpSpPr>
      <p:grpSpPr>
        <a:xfrm>
          <a:off x="0" y="0"/>
          <a:ext cx="0" cy="0"/>
          <a:chOff x="0" y="0"/>
          <a:chExt cx="0" cy="0"/>
        </a:xfrm>
      </p:grpSpPr>
      <p:sp>
        <p:nvSpPr>
          <p:cNvPr id="23" name="Title 1"/>
          <p:cNvSpPr>
            <a:spLocks noGrp="1"/>
          </p:cNvSpPr>
          <p:nvPr>
            <p:ph type="title"/>
          </p:nvPr>
        </p:nvSpPr>
        <p:spPr>
          <a:xfrm>
            <a:off x="457200" y="1893093"/>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24" name="Content Placeholder 4"/>
          <p:cNvSpPr>
            <a:spLocks noGrp="1"/>
          </p:cNvSpPr>
          <p:nvPr>
            <p:ph sz="quarter" idx="16" hasCustomPrompt="1"/>
          </p:nvPr>
        </p:nvSpPr>
        <p:spPr>
          <a:xfrm>
            <a:off x="457200" y="2578892"/>
            <a:ext cx="8229600" cy="2050258"/>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7" name="Picture Placeholder 2"/>
          <p:cNvSpPr>
            <a:spLocks noGrp="1"/>
          </p:cNvSpPr>
          <p:nvPr>
            <p:ph type="pic" sz="quarter" idx="14" hasCustomPrompt="1"/>
          </p:nvPr>
        </p:nvSpPr>
        <p:spPr>
          <a:xfrm>
            <a:off x="0" y="0"/>
            <a:ext cx="9144000" cy="1674813"/>
          </a:xfrm>
          <a:prstGeom prst="rect">
            <a:avLst/>
          </a:prstGeom>
        </p:spPr>
        <p:txBody>
          <a:bodyPr anchor="ctr"/>
          <a:lstStyle>
            <a:lvl1pPr marL="0" indent="0" algn="ctr">
              <a:buNone/>
              <a:defRPr sz="1100" baseline="0">
                <a:solidFill>
                  <a:schemeClr val="tx1"/>
                </a:solidFill>
              </a:defRPr>
            </a:lvl1pPr>
          </a:lstStyle>
          <a:p>
            <a:r>
              <a:rPr lang="en-US" dirty="0"/>
              <a:t>Click to add picture</a:t>
            </a:r>
          </a:p>
        </p:txBody>
      </p:sp>
    </p:spTree>
    <p:extLst>
      <p:ext uri="{BB962C8B-B14F-4D97-AF65-F5344CB8AC3E}">
        <p14:creationId xmlns:p14="http://schemas.microsoft.com/office/powerpoint/2010/main" val="151004891"/>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horizontal image 2 columns">
    <p:spTree>
      <p:nvGrpSpPr>
        <p:cNvPr id="1" name=""/>
        <p:cNvGrpSpPr/>
        <p:nvPr/>
      </p:nvGrpSpPr>
      <p:grpSpPr>
        <a:xfrm>
          <a:off x="0" y="0"/>
          <a:ext cx="0" cy="0"/>
          <a:chOff x="0" y="0"/>
          <a:chExt cx="0" cy="0"/>
        </a:xfrm>
      </p:grpSpPr>
      <p:cxnSp>
        <p:nvCxnSpPr>
          <p:cNvPr id="19" name="Straight Connector 18"/>
          <p:cNvCxnSpPr>
            <a:stCxn id="18" idx="2"/>
          </p:cNvCxnSpPr>
          <p:nvPr userDrawn="1"/>
        </p:nvCxnSpPr>
        <p:spPr>
          <a:xfrm flipH="1">
            <a:off x="4568571" y="2577714"/>
            <a:ext cx="3429" cy="20514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4" hasCustomPrompt="1"/>
          </p:nvPr>
        </p:nvSpPr>
        <p:spPr>
          <a:xfrm>
            <a:off x="457200" y="2573737"/>
            <a:ext cx="3886200" cy="2051437"/>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21" name="Content Placeholder 4"/>
          <p:cNvSpPr>
            <a:spLocks noGrp="1"/>
          </p:cNvSpPr>
          <p:nvPr>
            <p:ph sz="quarter" idx="15" hasCustomPrompt="1"/>
          </p:nvPr>
        </p:nvSpPr>
        <p:spPr>
          <a:xfrm>
            <a:off x="4800600" y="2577713"/>
            <a:ext cx="3886200" cy="2051437"/>
          </a:xfrm>
          <a:prstGeom prst="rect">
            <a:avLst/>
          </a:prstGeom>
        </p:spPr>
        <p:txBody>
          <a:bodyPr/>
          <a:lstStyle>
            <a:lvl1pPr marL="0" indent="0">
              <a:lnSpc>
                <a:spcPct val="100000"/>
              </a:lnSpc>
              <a:spcBef>
                <a:spcPts val="0"/>
              </a:spcBef>
              <a:buNone/>
              <a:defRPr sz="1100"/>
            </a:lvl1pPr>
            <a:lvl2pPr marL="173736">
              <a:lnSpc>
                <a:spcPct val="100000"/>
              </a:lnSpc>
              <a:spcBef>
                <a:spcPts val="0"/>
              </a:spcBef>
              <a:defRPr sz="1100"/>
            </a:lvl2pPr>
            <a:lvl3pPr marL="365760" indent="-171450">
              <a:lnSpc>
                <a:spcPct val="100000"/>
              </a:lnSpc>
              <a:spcBef>
                <a:spcPts val="0"/>
              </a:spcBef>
              <a:buFont typeface="Arial" panose="020B0604020202020204" pitchFamily="34" charset="0"/>
              <a:buChar char="•"/>
              <a:defRPr sz="1100"/>
            </a:lvl3pPr>
            <a:lvl4pPr marL="548640">
              <a:lnSpc>
                <a:spcPct val="100000"/>
              </a:lnSpc>
              <a:spcBef>
                <a:spcPts val="0"/>
              </a:spcBef>
              <a:defRPr sz="1100"/>
            </a:lvl4pPr>
            <a:lvl5pPr>
              <a:lnSpc>
                <a:spcPct val="100000"/>
              </a:lnSpc>
              <a:defRPr sz="1100"/>
            </a:lvl5pPr>
          </a:lstStyle>
          <a:p>
            <a:pPr lvl="0"/>
            <a:r>
              <a:rPr lang="en-US" dirty="0"/>
              <a:t>Body Copy 11pt</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p:nvPr>
        </p:nvSpPr>
        <p:spPr>
          <a:xfrm>
            <a:off x="457200" y="1893093"/>
            <a:ext cx="8229600" cy="685800"/>
          </a:xfrm>
          <a:prstGeom prst="rect">
            <a:avLst/>
          </a:prstGeom>
        </p:spPr>
        <p:txBody>
          <a:bodyPr/>
          <a:lstStyle>
            <a:lvl1pPr>
              <a:defRPr sz="3000">
                <a:solidFill>
                  <a:srgbClr val="CC1F20"/>
                </a:solidFill>
              </a:defRPr>
            </a:lvl1pPr>
          </a:lstStyle>
          <a:p>
            <a:r>
              <a:rPr lang="en-US" dirty="0"/>
              <a:t>Click to edit Master title style</a:t>
            </a:r>
          </a:p>
        </p:txBody>
      </p:sp>
      <p:sp>
        <p:nvSpPr>
          <p:cNvPr id="9" name="Picture Placeholder 2"/>
          <p:cNvSpPr>
            <a:spLocks noGrp="1"/>
          </p:cNvSpPr>
          <p:nvPr>
            <p:ph type="pic" sz="quarter" idx="16" hasCustomPrompt="1"/>
          </p:nvPr>
        </p:nvSpPr>
        <p:spPr>
          <a:xfrm>
            <a:off x="0" y="0"/>
            <a:ext cx="9144000" cy="1674813"/>
          </a:xfrm>
          <a:prstGeom prst="rect">
            <a:avLst/>
          </a:prstGeom>
        </p:spPr>
        <p:txBody>
          <a:bodyPr anchor="ctr"/>
          <a:lstStyle>
            <a:lvl1pPr marL="0" indent="0" algn="ctr">
              <a:buNone/>
              <a:defRPr sz="1100" baseline="0">
                <a:solidFill>
                  <a:schemeClr val="tx1"/>
                </a:solidFill>
              </a:defRPr>
            </a:lvl1pPr>
          </a:lstStyle>
          <a:p>
            <a:r>
              <a:rPr lang="en-US" dirty="0"/>
              <a:t>Click to add picture</a:t>
            </a:r>
          </a:p>
        </p:txBody>
      </p:sp>
    </p:spTree>
    <p:extLst>
      <p:ext uri="{BB962C8B-B14F-4D97-AF65-F5344CB8AC3E}">
        <p14:creationId xmlns:p14="http://schemas.microsoft.com/office/powerpoint/2010/main" val="1524353727"/>
      </p:ext>
    </p:extLst>
  </p:cSld>
  <p:clrMapOvr>
    <a:masterClrMapping/>
  </p:clrMapOvr>
  <p:extLst>
    <p:ext uri="{DCECCB84-F9BA-43D5-87BE-67443E8EF086}">
      <p15:sldGuideLst xmlns:p15="http://schemas.microsoft.com/office/powerpoint/2012/main">
        <p15:guide id="1" orient="horz" pos="180">
          <p15:clr>
            <a:srgbClr val="FBAE40"/>
          </p15:clr>
        </p15:guide>
        <p15:guide id="2" pos="288">
          <p15:clr>
            <a:srgbClr val="FBAE40"/>
          </p15:clr>
        </p15:guide>
        <p15:guide id="3" pos="547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emf"/><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9.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610" y="440297"/>
            <a:ext cx="2734919" cy="956922"/>
          </a:xfrm>
          <a:prstGeom prst="rect">
            <a:avLst/>
          </a:prstGeom>
        </p:spPr>
      </p:pic>
      <p:sp>
        <p:nvSpPr>
          <p:cNvPr id="7" name="TextBox 6"/>
          <p:cNvSpPr txBox="1"/>
          <p:nvPr userDrawn="1"/>
        </p:nvSpPr>
        <p:spPr>
          <a:xfrm>
            <a:off x="8695754" y="4716275"/>
            <a:ext cx="347676" cy="207749"/>
          </a:xfrm>
          <a:prstGeom prst="rect">
            <a:avLst/>
          </a:prstGeom>
          <a:noFill/>
        </p:spPr>
        <p:txBody>
          <a:bodyPr wrap="square" rtlCol="0">
            <a:spAutoFit/>
          </a:bodyPr>
          <a:lstStyle/>
          <a:p>
            <a:fld id="{0A52FF5E-384C-654F-BC85-B661B40A616C}" type="slidenum">
              <a:rPr lang="en-US" sz="750" b="0" i="0" smtClean="0">
                <a:solidFill>
                  <a:srgbClr val="58595B"/>
                </a:solidFill>
                <a:latin typeface="Helvetica Light" charset="0"/>
              </a:rPr>
              <a:t>‹#›</a:t>
            </a:fld>
            <a:endParaRPr lang="en-US" sz="750" b="0" i="0" dirty="0">
              <a:solidFill>
                <a:srgbClr val="58595B"/>
              </a:solidFill>
              <a:latin typeface="Helvetica Light" charset="0"/>
            </a:endParaRPr>
          </a:p>
        </p:txBody>
      </p:sp>
      <p:sp>
        <p:nvSpPr>
          <p:cNvPr id="9" name="Data 1">
            <a:extLst>
              <a:ext uri="{FF2B5EF4-FFF2-40B4-BE49-F238E27FC236}">
                <a16:creationId xmlns:a16="http://schemas.microsoft.com/office/drawing/2014/main" id="{400B23E7-8317-C14D-933D-5E1EE821C7C6}"/>
              </a:ext>
            </a:extLst>
          </p:cNvPr>
          <p:cNvSpPr>
            <a:spLocks noChangeAspect="1"/>
          </p:cNvSpPr>
          <p:nvPr userDrawn="1"/>
        </p:nvSpPr>
        <p:spPr>
          <a:xfrm>
            <a:off x="8996405" y="4716275"/>
            <a:ext cx="148371" cy="2279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 name="connsiteX0" fmla="*/ 0 w 15898"/>
              <a:gd name="connsiteY0" fmla="*/ 16769 h 16769"/>
              <a:gd name="connsiteX1" fmla="*/ 6677 w 15898"/>
              <a:gd name="connsiteY1" fmla="*/ 0 h 16769"/>
              <a:gd name="connsiteX2" fmla="*/ 15898 w 15898"/>
              <a:gd name="connsiteY2" fmla="*/ 5 h 16769"/>
              <a:gd name="connsiteX3" fmla="*/ 15892 w 15898"/>
              <a:gd name="connsiteY3" fmla="*/ 10056 h 16769"/>
              <a:gd name="connsiteX4" fmla="*/ 0 w 15898"/>
              <a:gd name="connsiteY4" fmla="*/ 16769 h 16769"/>
              <a:gd name="connsiteX0" fmla="*/ 0 w 15898"/>
              <a:gd name="connsiteY0" fmla="*/ 16769 h 16873"/>
              <a:gd name="connsiteX1" fmla="*/ 6677 w 15898"/>
              <a:gd name="connsiteY1" fmla="*/ 0 h 16873"/>
              <a:gd name="connsiteX2" fmla="*/ 15898 w 15898"/>
              <a:gd name="connsiteY2" fmla="*/ 5 h 16873"/>
              <a:gd name="connsiteX3" fmla="*/ 15605 w 15898"/>
              <a:gd name="connsiteY3" fmla="*/ 16873 h 16873"/>
              <a:gd name="connsiteX4" fmla="*/ 0 w 15898"/>
              <a:gd name="connsiteY4" fmla="*/ 16769 h 16873"/>
              <a:gd name="connsiteX0" fmla="*/ 0 w 15898"/>
              <a:gd name="connsiteY0" fmla="*/ 16769 h 16769"/>
              <a:gd name="connsiteX1" fmla="*/ 6677 w 15898"/>
              <a:gd name="connsiteY1" fmla="*/ 0 h 16769"/>
              <a:gd name="connsiteX2" fmla="*/ 15898 w 15898"/>
              <a:gd name="connsiteY2" fmla="*/ 5 h 16769"/>
              <a:gd name="connsiteX3" fmla="*/ 15701 w 15898"/>
              <a:gd name="connsiteY3" fmla="*/ 16726 h 16769"/>
              <a:gd name="connsiteX4" fmla="*/ 0 w 15898"/>
              <a:gd name="connsiteY4" fmla="*/ 16769 h 16769"/>
              <a:gd name="connsiteX0" fmla="*/ 0 w 15701"/>
              <a:gd name="connsiteY0" fmla="*/ 16837 h 16837"/>
              <a:gd name="connsiteX1" fmla="*/ 6677 w 15701"/>
              <a:gd name="connsiteY1" fmla="*/ 68 h 16837"/>
              <a:gd name="connsiteX2" fmla="*/ 14081 w 15701"/>
              <a:gd name="connsiteY2" fmla="*/ 0 h 16837"/>
              <a:gd name="connsiteX3" fmla="*/ 15701 w 15701"/>
              <a:gd name="connsiteY3" fmla="*/ 16794 h 16837"/>
              <a:gd name="connsiteX4" fmla="*/ 0 w 15701"/>
              <a:gd name="connsiteY4" fmla="*/ 16837 h 16837"/>
              <a:gd name="connsiteX0" fmla="*/ 0 w 14081"/>
              <a:gd name="connsiteY0" fmla="*/ 16837 h 16867"/>
              <a:gd name="connsiteX1" fmla="*/ 6677 w 14081"/>
              <a:gd name="connsiteY1" fmla="*/ 68 h 16867"/>
              <a:gd name="connsiteX2" fmla="*/ 14081 w 14081"/>
              <a:gd name="connsiteY2" fmla="*/ 0 h 16867"/>
              <a:gd name="connsiteX3" fmla="*/ 13692 w 14081"/>
              <a:gd name="connsiteY3" fmla="*/ 16867 h 16867"/>
              <a:gd name="connsiteX4" fmla="*/ 0 w 14081"/>
              <a:gd name="connsiteY4" fmla="*/ 16837 h 16867"/>
              <a:gd name="connsiteX0" fmla="*/ 0 w 14081"/>
              <a:gd name="connsiteY0" fmla="*/ 16837 h 16867"/>
              <a:gd name="connsiteX1" fmla="*/ 6677 w 14081"/>
              <a:gd name="connsiteY1" fmla="*/ 68 h 16867"/>
              <a:gd name="connsiteX2" fmla="*/ 14081 w 14081"/>
              <a:gd name="connsiteY2" fmla="*/ 0 h 16867"/>
              <a:gd name="connsiteX3" fmla="*/ 13979 w 14081"/>
              <a:gd name="connsiteY3" fmla="*/ 16867 h 16867"/>
              <a:gd name="connsiteX4" fmla="*/ 0 w 14081"/>
              <a:gd name="connsiteY4" fmla="*/ 16837 h 16867"/>
              <a:gd name="connsiteX0" fmla="*/ 0 w 14081"/>
              <a:gd name="connsiteY0" fmla="*/ 16769 h 16799"/>
              <a:gd name="connsiteX1" fmla="*/ 6677 w 14081"/>
              <a:gd name="connsiteY1" fmla="*/ 0 h 16799"/>
              <a:gd name="connsiteX2" fmla="*/ 14081 w 14081"/>
              <a:gd name="connsiteY2" fmla="*/ 263 h 16799"/>
              <a:gd name="connsiteX3" fmla="*/ 13979 w 14081"/>
              <a:gd name="connsiteY3" fmla="*/ 16799 h 16799"/>
              <a:gd name="connsiteX4" fmla="*/ 0 w 14081"/>
              <a:gd name="connsiteY4" fmla="*/ 16769 h 16799"/>
              <a:gd name="connsiteX0" fmla="*/ 0 w 14081"/>
              <a:gd name="connsiteY0" fmla="*/ 16506 h 16536"/>
              <a:gd name="connsiteX1" fmla="*/ 6533 w 14081"/>
              <a:gd name="connsiteY1" fmla="*/ 123 h 16536"/>
              <a:gd name="connsiteX2" fmla="*/ 14081 w 14081"/>
              <a:gd name="connsiteY2" fmla="*/ 0 h 16536"/>
              <a:gd name="connsiteX3" fmla="*/ 13979 w 14081"/>
              <a:gd name="connsiteY3" fmla="*/ 16536 h 16536"/>
              <a:gd name="connsiteX4" fmla="*/ 0 w 14081"/>
              <a:gd name="connsiteY4" fmla="*/ 16506 h 16536"/>
              <a:gd name="connsiteX0" fmla="*/ 0 w 14081"/>
              <a:gd name="connsiteY0" fmla="*/ 16549 h 16579"/>
              <a:gd name="connsiteX1" fmla="*/ 6605 w 14081"/>
              <a:gd name="connsiteY1" fmla="*/ 0 h 16579"/>
              <a:gd name="connsiteX2" fmla="*/ 14081 w 14081"/>
              <a:gd name="connsiteY2" fmla="*/ 43 h 16579"/>
              <a:gd name="connsiteX3" fmla="*/ 13979 w 14081"/>
              <a:gd name="connsiteY3" fmla="*/ 16579 h 16579"/>
              <a:gd name="connsiteX4" fmla="*/ 0 w 14081"/>
              <a:gd name="connsiteY4" fmla="*/ 16549 h 1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1" h="16579">
                <a:moveTo>
                  <a:pt x="0" y="16549"/>
                </a:moveTo>
                <a:lnTo>
                  <a:pt x="6605" y="0"/>
                </a:lnTo>
                <a:lnTo>
                  <a:pt x="14081" y="43"/>
                </a:lnTo>
                <a:cubicBezTo>
                  <a:pt x="14074" y="3376"/>
                  <a:pt x="13986" y="13246"/>
                  <a:pt x="13979" y="16579"/>
                </a:cubicBezTo>
                <a:lnTo>
                  <a:pt x="0" y="16549"/>
                </a:lnTo>
                <a:close/>
              </a:path>
            </a:pathLst>
          </a:custGeom>
          <a:solidFill>
            <a:srgbClr val="CC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425A2741-65F8-4543-AF92-683585FF05C2}"/>
              </a:ext>
            </a:extLst>
          </p:cNvPr>
          <p:cNvCxnSpPr/>
          <p:nvPr userDrawn="1"/>
        </p:nvCxnSpPr>
        <p:spPr>
          <a:xfrm>
            <a:off x="559610" y="2345456"/>
            <a:ext cx="1497790" cy="0"/>
          </a:xfrm>
          <a:prstGeom prst="line">
            <a:avLst/>
          </a:prstGeom>
          <a:ln w="762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54671" y="4748146"/>
            <a:ext cx="632129" cy="143671"/>
          </a:xfrm>
          <a:prstGeom prst="rect">
            <a:avLst/>
          </a:prstGeom>
        </p:spPr>
      </p:pic>
    </p:spTree>
    <p:extLst>
      <p:ext uri="{BB962C8B-B14F-4D97-AF65-F5344CB8AC3E}">
        <p14:creationId xmlns:p14="http://schemas.microsoft.com/office/powerpoint/2010/main" val="2776808242"/>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
          <p15:clr>
            <a:srgbClr val="F26B43"/>
          </p15:clr>
        </p15:guide>
        <p15:guide id="3" pos="5472">
          <p15:clr>
            <a:srgbClr val="F26B43"/>
          </p15:clr>
        </p15:guide>
        <p15:guide id="4" orient="horz" pos="180">
          <p15:clr>
            <a:srgbClr val="F26B43"/>
          </p15:clr>
        </p15:guide>
        <p15:guide id="5" orient="horz" pos="2916">
          <p15:clr>
            <a:srgbClr val="F26B43"/>
          </p15:clr>
        </p15:guide>
        <p15:guide id="6" orient="horz" pos="16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056976"/>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8695754" y="4716275"/>
            <a:ext cx="347676"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sp>
        <p:nvSpPr>
          <p:cNvPr id="9" name="Data 1">
            <a:extLst>
              <a:ext uri="{FF2B5EF4-FFF2-40B4-BE49-F238E27FC236}">
                <a16:creationId xmlns:a16="http://schemas.microsoft.com/office/drawing/2014/main" id="{400B23E7-8317-C14D-933D-5E1EE821C7C6}"/>
              </a:ext>
            </a:extLst>
          </p:cNvPr>
          <p:cNvSpPr>
            <a:spLocks noChangeAspect="1"/>
          </p:cNvSpPr>
          <p:nvPr userDrawn="1"/>
        </p:nvSpPr>
        <p:spPr>
          <a:xfrm>
            <a:off x="8996405" y="4716275"/>
            <a:ext cx="148371" cy="2279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 name="connsiteX0" fmla="*/ 0 w 15898"/>
              <a:gd name="connsiteY0" fmla="*/ 16769 h 16769"/>
              <a:gd name="connsiteX1" fmla="*/ 6677 w 15898"/>
              <a:gd name="connsiteY1" fmla="*/ 0 h 16769"/>
              <a:gd name="connsiteX2" fmla="*/ 15898 w 15898"/>
              <a:gd name="connsiteY2" fmla="*/ 5 h 16769"/>
              <a:gd name="connsiteX3" fmla="*/ 15892 w 15898"/>
              <a:gd name="connsiteY3" fmla="*/ 10056 h 16769"/>
              <a:gd name="connsiteX4" fmla="*/ 0 w 15898"/>
              <a:gd name="connsiteY4" fmla="*/ 16769 h 16769"/>
              <a:gd name="connsiteX0" fmla="*/ 0 w 15898"/>
              <a:gd name="connsiteY0" fmla="*/ 16769 h 16873"/>
              <a:gd name="connsiteX1" fmla="*/ 6677 w 15898"/>
              <a:gd name="connsiteY1" fmla="*/ 0 h 16873"/>
              <a:gd name="connsiteX2" fmla="*/ 15898 w 15898"/>
              <a:gd name="connsiteY2" fmla="*/ 5 h 16873"/>
              <a:gd name="connsiteX3" fmla="*/ 15605 w 15898"/>
              <a:gd name="connsiteY3" fmla="*/ 16873 h 16873"/>
              <a:gd name="connsiteX4" fmla="*/ 0 w 15898"/>
              <a:gd name="connsiteY4" fmla="*/ 16769 h 16873"/>
              <a:gd name="connsiteX0" fmla="*/ 0 w 15898"/>
              <a:gd name="connsiteY0" fmla="*/ 16769 h 16769"/>
              <a:gd name="connsiteX1" fmla="*/ 6677 w 15898"/>
              <a:gd name="connsiteY1" fmla="*/ 0 h 16769"/>
              <a:gd name="connsiteX2" fmla="*/ 15898 w 15898"/>
              <a:gd name="connsiteY2" fmla="*/ 5 h 16769"/>
              <a:gd name="connsiteX3" fmla="*/ 15701 w 15898"/>
              <a:gd name="connsiteY3" fmla="*/ 16726 h 16769"/>
              <a:gd name="connsiteX4" fmla="*/ 0 w 15898"/>
              <a:gd name="connsiteY4" fmla="*/ 16769 h 16769"/>
              <a:gd name="connsiteX0" fmla="*/ 0 w 15701"/>
              <a:gd name="connsiteY0" fmla="*/ 16837 h 16837"/>
              <a:gd name="connsiteX1" fmla="*/ 6677 w 15701"/>
              <a:gd name="connsiteY1" fmla="*/ 68 h 16837"/>
              <a:gd name="connsiteX2" fmla="*/ 14081 w 15701"/>
              <a:gd name="connsiteY2" fmla="*/ 0 h 16837"/>
              <a:gd name="connsiteX3" fmla="*/ 15701 w 15701"/>
              <a:gd name="connsiteY3" fmla="*/ 16794 h 16837"/>
              <a:gd name="connsiteX4" fmla="*/ 0 w 15701"/>
              <a:gd name="connsiteY4" fmla="*/ 16837 h 16837"/>
              <a:gd name="connsiteX0" fmla="*/ 0 w 14081"/>
              <a:gd name="connsiteY0" fmla="*/ 16837 h 16867"/>
              <a:gd name="connsiteX1" fmla="*/ 6677 w 14081"/>
              <a:gd name="connsiteY1" fmla="*/ 68 h 16867"/>
              <a:gd name="connsiteX2" fmla="*/ 14081 w 14081"/>
              <a:gd name="connsiteY2" fmla="*/ 0 h 16867"/>
              <a:gd name="connsiteX3" fmla="*/ 13692 w 14081"/>
              <a:gd name="connsiteY3" fmla="*/ 16867 h 16867"/>
              <a:gd name="connsiteX4" fmla="*/ 0 w 14081"/>
              <a:gd name="connsiteY4" fmla="*/ 16837 h 16867"/>
              <a:gd name="connsiteX0" fmla="*/ 0 w 14081"/>
              <a:gd name="connsiteY0" fmla="*/ 16837 h 16867"/>
              <a:gd name="connsiteX1" fmla="*/ 6677 w 14081"/>
              <a:gd name="connsiteY1" fmla="*/ 68 h 16867"/>
              <a:gd name="connsiteX2" fmla="*/ 14081 w 14081"/>
              <a:gd name="connsiteY2" fmla="*/ 0 h 16867"/>
              <a:gd name="connsiteX3" fmla="*/ 13979 w 14081"/>
              <a:gd name="connsiteY3" fmla="*/ 16867 h 16867"/>
              <a:gd name="connsiteX4" fmla="*/ 0 w 14081"/>
              <a:gd name="connsiteY4" fmla="*/ 16837 h 16867"/>
              <a:gd name="connsiteX0" fmla="*/ 0 w 14081"/>
              <a:gd name="connsiteY0" fmla="*/ 16769 h 16799"/>
              <a:gd name="connsiteX1" fmla="*/ 6677 w 14081"/>
              <a:gd name="connsiteY1" fmla="*/ 0 h 16799"/>
              <a:gd name="connsiteX2" fmla="*/ 14081 w 14081"/>
              <a:gd name="connsiteY2" fmla="*/ 263 h 16799"/>
              <a:gd name="connsiteX3" fmla="*/ 13979 w 14081"/>
              <a:gd name="connsiteY3" fmla="*/ 16799 h 16799"/>
              <a:gd name="connsiteX4" fmla="*/ 0 w 14081"/>
              <a:gd name="connsiteY4" fmla="*/ 16769 h 16799"/>
              <a:gd name="connsiteX0" fmla="*/ 0 w 14081"/>
              <a:gd name="connsiteY0" fmla="*/ 16506 h 16536"/>
              <a:gd name="connsiteX1" fmla="*/ 6533 w 14081"/>
              <a:gd name="connsiteY1" fmla="*/ 123 h 16536"/>
              <a:gd name="connsiteX2" fmla="*/ 14081 w 14081"/>
              <a:gd name="connsiteY2" fmla="*/ 0 h 16536"/>
              <a:gd name="connsiteX3" fmla="*/ 13979 w 14081"/>
              <a:gd name="connsiteY3" fmla="*/ 16536 h 16536"/>
              <a:gd name="connsiteX4" fmla="*/ 0 w 14081"/>
              <a:gd name="connsiteY4" fmla="*/ 16506 h 16536"/>
              <a:gd name="connsiteX0" fmla="*/ 0 w 14081"/>
              <a:gd name="connsiteY0" fmla="*/ 16549 h 16579"/>
              <a:gd name="connsiteX1" fmla="*/ 6605 w 14081"/>
              <a:gd name="connsiteY1" fmla="*/ 0 h 16579"/>
              <a:gd name="connsiteX2" fmla="*/ 14081 w 14081"/>
              <a:gd name="connsiteY2" fmla="*/ 43 h 16579"/>
              <a:gd name="connsiteX3" fmla="*/ 13979 w 14081"/>
              <a:gd name="connsiteY3" fmla="*/ 16579 h 16579"/>
              <a:gd name="connsiteX4" fmla="*/ 0 w 14081"/>
              <a:gd name="connsiteY4" fmla="*/ 16549 h 1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1" h="16579">
                <a:moveTo>
                  <a:pt x="0" y="16549"/>
                </a:moveTo>
                <a:lnTo>
                  <a:pt x="6605" y="0"/>
                </a:lnTo>
                <a:lnTo>
                  <a:pt x="14081" y="43"/>
                </a:lnTo>
                <a:cubicBezTo>
                  <a:pt x="14074" y="3376"/>
                  <a:pt x="13986" y="13246"/>
                  <a:pt x="13979" y="16579"/>
                </a:cubicBezTo>
                <a:lnTo>
                  <a:pt x="0" y="16549"/>
                </a:lnTo>
                <a:close/>
              </a:path>
            </a:pathLst>
          </a:custGeom>
          <a:solidFill>
            <a:srgbClr val="CC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54671" y="4748146"/>
            <a:ext cx="632129" cy="143671"/>
          </a:xfrm>
          <a:prstGeom prst="rect">
            <a:avLst/>
          </a:prstGeom>
        </p:spPr>
      </p:pic>
    </p:spTree>
    <p:extLst>
      <p:ext uri="{BB962C8B-B14F-4D97-AF65-F5344CB8AC3E}">
        <p14:creationId xmlns:p14="http://schemas.microsoft.com/office/powerpoint/2010/main" val="5668278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5" r:id="rId5"/>
    <p:sldLayoutId id="2147483722" r:id="rId6"/>
    <p:sldLayoutId id="2147483724" r:id="rId7"/>
    <p:sldLayoutId id="2147483723" r:id="rId8"/>
    <p:sldLayoutId id="2147483704" r:id="rId9"/>
    <p:sldLayoutId id="2147483706" r:id="rId10"/>
    <p:sldLayoutId id="2147483707" r:id="rId11"/>
    <p:sldLayoutId id="2147483721" r:id="rId12"/>
    <p:sldLayoutId id="214748375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
          <p15:clr>
            <a:srgbClr val="F26B43"/>
          </p15:clr>
        </p15:guide>
        <p15:guide id="3" pos="5472">
          <p15:clr>
            <a:srgbClr val="F26B43"/>
          </p15:clr>
        </p15:guide>
        <p15:guide id="4" orient="horz" pos="180">
          <p15:clr>
            <a:srgbClr val="F26B43"/>
          </p15:clr>
        </p15:guide>
        <p15:guide id="5" orient="horz" pos="29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8695754" y="4716275"/>
            <a:ext cx="347676" cy="207749"/>
          </a:xfrm>
          <a:prstGeom prst="rect">
            <a:avLst/>
          </a:prstGeom>
          <a:noFill/>
        </p:spPr>
        <p:txBody>
          <a:bodyPr wrap="square" rtlCol="0">
            <a:spAutoFit/>
          </a:bodyPr>
          <a:lstStyle/>
          <a:p>
            <a:fld id="{0A52FF5E-384C-654F-BC85-B661B40A616C}" type="slidenum">
              <a:rPr lang="en-US" sz="750" b="0" i="0" smtClean="0">
                <a:solidFill>
                  <a:srgbClr val="58595B"/>
                </a:solidFill>
                <a:latin typeface="Helvetica Light" charset="0"/>
              </a:rPr>
              <a:t>‹#›</a:t>
            </a:fld>
            <a:endParaRPr lang="en-US" sz="750" b="0" i="0" dirty="0">
              <a:solidFill>
                <a:srgbClr val="58595B"/>
              </a:solidFill>
              <a:latin typeface="Helvetica Light" charset="0"/>
            </a:endParaRPr>
          </a:p>
        </p:txBody>
      </p:sp>
      <p:sp>
        <p:nvSpPr>
          <p:cNvPr id="9" name="Data 1">
            <a:extLst>
              <a:ext uri="{FF2B5EF4-FFF2-40B4-BE49-F238E27FC236}">
                <a16:creationId xmlns:a16="http://schemas.microsoft.com/office/drawing/2014/main" id="{400B23E7-8317-C14D-933D-5E1EE821C7C6}"/>
              </a:ext>
            </a:extLst>
          </p:cNvPr>
          <p:cNvSpPr>
            <a:spLocks noChangeAspect="1"/>
          </p:cNvSpPr>
          <p:nvPr userDrawn="1"/>
        </p:nvSpPr>
        <p:spPr>
          <a:xfrm>
            <a:off x="8996405" y="4716275"/>
            <a:ext cx="148371" cy="2279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 name="connsiteX0" fmla="*/ 0 w 15898"/>
              <a:gd name="connsiteY0" fmla="*/ 16769 h 16769"/>
              <a:gd name="connsiteX1" fmla="*/ 6677 w 15898"/>
              <a:gd name="connsiteY1" fmla="*/ 0 h 16769"/>
              <a:gd name="connsiteX2" fmla="*/ 15898 w 15898"/>
              <a:gd name="connsiteY2" fmla="*/ 5 h 16769"/>
              <a:gd name="connsiteX3" fmla="*/ 15892 w 15898"/>
              <a:gd name="connsiteY3" fmla="*/ 10056 h 16769"/>
              <a:gd name="connsiteX4" fmla="*/ 0 w 15898"/>
              <a:gd name="connsiteY4" fmla="*/ 16769 h 16769"/>
              <a:gd name="connsiteX0" fmla="*/ 0 w 15898"/>
              <a:gd name="connsiteY0" fmla="*/ 16769 h 16873"/>
              <a:gd name="connsiteX1" fmla="*/ 6677 w 15898"/>
              <a:gd name="connsiteY1" fmla="*/ 0 h 16873"/>
              <a:gd name="connsiteX2" fmla="*/ 15898 w 15898"/>
              <a:gd name="connsiteY2" fmla="*/ 5 h 16873"/>
              <a:gd name="connsiteX3" fmla="*/ 15605 w 15898"/>
              <a:gd name="connsiteY3" fmla="*/ 16873 h 16873"/>
              <a:gd name="connsiteX4" fmla="*/ 0 w 15898"/>
              <a:gd name="connsiteY4" fmla="*/ 16769 h 16873"/>
              <a:gd name="connsiteX0" fmla="*/ 0 w 15898"/>
              <a:gd name="connsiteY0" fmla="*/ 16769 h 16769"/>
              <a:gd name="connsiteX1" fmla="*/ 6677 w 15898"/>
              <a:gd name="connsiteY1" fmla="*/ 0 h 16769"/>
              <a:gd name="connsiteX2" fmla="*/ 15898 w 15898"/>
              <a:gd name="connsiteY2" fmla="*/ 5 h 16769"/>
              <a:gd name="connsiteX3" fmla="*/ 15701 w 15898"/>
              <a:gd name="connsiteY3" fmla="*/ 16726 h 16769"/>
              <a:gd name="connsiteX4" fmla="*/ 0 w 15898"/>
              <a:gd name="connsiteY4" fmla="*/ 16769 h 16769"/>
              <a:gd name="connsiteX0" fmla="*/ 0 w 15701"/>
              <a:gd name="connsiteY0" fmla="*/ 16837 h 16837"/>
              <a:gd name="connsiteX1" fmla="*/ 6677 w 15701"/>
              <a:gd name="connsiteY1" fmla="*/ 68 h 16837"/>
              <a:gd name="connsiteX2" fmla="*/ 14081 w 15701"/>
              <a:gd name="connsiteY2" fmla="*/ 0 h 16837"/>
              <a:gd name="connsiteX3" fmla="*/ 15701 w 15701"/>
              <a:gd name="connsiteY3" fmla="*/ 16794 h 16837"/>
              <a:gd name="connsiteX4" fmla="*/ 0 w 15701"/>
              <a:gd name="connsiteY4" fmla="*/ 16837 h 16837"/>
              <a:gd name="connsiteX0" fmla="*/ 0 w 14081"/>
              <a:gd name="connsiteY0" fmla="*/ 16837 h 16867"/>
              <a:gd name="connsiteX1" fmla="*/ 6677 w 14081"/>
              <a:gd name="connsiteY1" fmla="*/ 68 h 16867"/>
              <a:gd name="connsiteX2" fmla="*/ 14081 w 14081"/>
              <a:gd name="connsiteY2" fmla="*/ 0 h 16867"/>
              <a:gd name="connsiteX3" fmla="*/ 13692 w 14081"/>
              <a:gd name="connsiteY3" fmla="*/ 16867 h 16867"/>
              <a:gd name="connsiteX4" fmla="*/ 0 w 14081"/>
              <a:gd name="connsiteY4" fmla="*/ 16837 h 16867"/>
              <a:gd name="connsiteX0" fmla="*/ 0 w 14081"/>
              <a:gd name="connsiteY0" fmla="*/ 16837 h 16867"/>
              <a:gd name="connsiteX1" fmla="*/ 6677 w 14081"/>
              <a:gd name="connsiteY1" fmla="*/ 68 h 16867"/>
              <a:gd name="connsiteX2" fmla="*/ 14081 w 14081"/>
              <a:gd name="connsiteY2" fmla="*/ 0 h 16867"/>
              <a:gd name="connsiteX3" fmla="*/ 13979 w 14081"/>
              <a:gd name="connsiteY3" fmla="*/ 16867 h 16867"/>
              <a:gd name="connsiteX4" fmla="*/ 0 w 14081"/>
              <a:gd name="connsiteY4" fmla="*/ 16837 h 16867"/>
              <a:gd name="connsiteX0" fmla="*/ 0 w 14081"/>
              <a:gd name="connsiteY0" fmla="*/ 16769 h 16799"/>
              <a:gd name="connsiteX1" fmla="*/ 6677 w 14081"/>
              <a:gd name="connsiteY1" fmla="*/ 0 h 16799"/>
              <a:gd name="connsiteX2" fmla="*/ 14081 w 14081"/>
              <a:gd name="connsiteY2" fmla="*/ 263 h 16799"/>
              <a:gd name="connsiteX3" fmla="*/ 13979 w 14081"/>
              <a:gd name="connsiteY3" fmla="*/ 16799 h 16799"/>
              <a:gd name="connsiteX4" fmla="*/ 0 w 14081"/>
              <a:gd name="connsiteY4" fmla="*/ 16769 h 16799"/>
              <a:gd name="connsiteX0" fmla="*/ 0 w 14081"/>
              <a:gd name="connsiteY0" fmla="*/ 16506 h 16536"/>
              <a:gd name="connsiteX1" fmla="*/ 6533 w 14081"/>
              <a:gd name="connsiteY1" fmla="*/ 123 h 16536"/>
              <a:gd name="connsiteX2" fmla="*/ 14081 w 14081"/>
              <a:gd name="connsiteY2" fmla="*/ 0 h 16536"/>
              <a:gd name="connsiteX3" fmla="*/ 13979 w 14081"/>
              <a:gd name="connsiteY3" fmla="*/ 16536 h 16536"/>
              <a:gd name="connsiteX4" fmla="*/ 0 w 14081"/>
              <a:gd name="connsiteY4" fmla="*/ 16506 h 16536"/>
              <a:gd name="connsiteX0" fmla="*/ 0 w 14081"/>
              <a:gd name="connsiteY0" fmla="*/ 16549 h 16579"/>
              <a:gd name="connsiteX1" fmla="*/ 6605 w 14081"/>
              <a:gd name="connsiteY1" fmla="*/ 0 h 16579"/>
              <a:gd name="connsiteX2" fmla="*/ 14081 w 14081"/>
              <a:gd name="connsiteY2" fmla="*/ 43 h 16579"/>
              <a:gd name="connsiteX3" fmla="*/ 13979 w 14081"/>
              <a:gd name="connsiteY3" fmla="*/ 16579 h 16579"/>
              <a:gd name="connsiteX4" fmla="*/ 0 w 14081"/>
              <a:gd name="connsiteY4" fmla="*/ 16549 h 1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1" h="16579">
                <a:moveTo>
                  <a:pt x="0" y="16549"/>
                </a:moveTo>
                <a:lnTo>
                  <a:pt x="6605" y="0"/>
                </a:lnTo>
                <a:lnTo>
                  <a:pt x="14081" y="43"/>
                </a:lnTo>
                <a:cubicBezTo>
                  <a:pt x="14074" y="3376"/>
                  <a:pt x="13986" y="13246"/>
                  <a:pt x="13979" y="16579"/>
                </a:cubicBezTo>
                <a:lnTo>
                  <a:pt x="0" y="16549"/>
                </a:lnTo>
                <a:close/>
              </a:path>
            </a:pathLst>
          </a:custGeom>
          <a:solidFill>
            <a:srgbClr val="CC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0" y="0"/>
            <a:ext cx="43815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54671" y="4748146"/>
            <a:ext cx="632129" cy="143671"/>
          </a:xfrm>
          <a:prstGeom prst="rect">
            <a:avLst/>
          </a:prstGeom>
        </p:spPr>
      </p:pic>
    </p:spTree>
    <p:extLst>
      <p:ext uri="{BB962C8B-B14F-4D97-AF65-F5344CB8AC3E}">
        <p14:creationId xmlns:p14="http://schemas.microsoft.com/office/powerpoint/2010/main" val="1062872717"/>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
          <p15:clr>
            <a:srgbClr val="F26B43"/>
          </p15:clr>
        </p15:guide>
        <p15:guide id="3" pos="5472">
          <p15:clr>
            <a:srgbClr val="F26B43"/>
          </p15:clr>
        </p15:guide>
        <p15:guide id="4" orient="horz" pos="180">
          <p15:clr>
            <a:srgbClr val="F26B43"/>
          </p15:clr>
        </p15:guide>
        <p15:guide id="5" orient="horz" pos="29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4762500" y="0"/>
            <a:ext cx="43815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3043241"/>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
          <p15:clr>
            <a:srgbClr val="F26B43"/>
          </p15:clr>
        </p15:guide>
        <p15:guide id="3" pos="5472">
          <p15:clr>
            <a:srgbClr val="F26B43"/>
          </p15:clr>
        </p15:guide>
        <p15:guide id="4" orient="horz" pos="180">
          <p15:clr>
            <a:srgbClr val="F26B43"/>
          </p15:clr>
        </p15:guide>
        <p15:guide id="5" orient="horz" pos="29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4073236" y="0"/>
            <a:ext cx="5070764"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a 1">
            <a:extLst>
              <a:ext uri="{FF2B5EF4-FFF2-40B4-BE49-F238E27FC236}">
                <a16:creationId xmlns:a16="http://schemas.microsoft.com/office/drawing/2014/main" id="{400B23E7-8317-C14D-933D-5E1EE821C7C6}"/>
              </a:ext>
            </a:extLst>
          </p:cNvPr>
          <p:cNvSpPr>
            <a:spLocks noChangeAspect="1"/>
          </p:cNvSpPr>
          <p:nvPr userDrawn="1"/>
        </p:nvSpPr>
        <p:spPr>
          <a:xfrm flipH="1" flipV="1">
            <a:off x="0" y="-10430"/>
            <a:ext cx="6188579" cy="5160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 name="connsiteX0" fmla="*/ 0 w 15898"/>
              <a:gd name="connsiteY0" fmla="*/ 16769 h 16769"/>
              <a:gd name="connsiteX1" fmla="*/ 6677 w 15898"/>
              <a:gd name="connsiteY1" fmla="*/ 0 h 16769"/>
              <a:gd name="connsiteX2" fmla="*/ 15898 w 15898"/>
              <a:gd name="connsiteY2" fmla="*/ 5 h 16769"/>
              <a:gd name="connsiteX3" fmla="*/ 15892 w 15898"/>
              <a:gd name="connsiteY3" fmla="*/ 10056 h 16769"/>
              <a:gd name="connsiteX4" fmla="*/ 0 w 15898"/>
              <a:gd name="connsiteY4" fmla="*/ 16769 h 16769"/>
              <a:gd name="connsiteX0" fmla="*/ 0 w 15898"/>
              <a:gd name="connsiteY0" fmla="*/ 16769 h 16873"/>
              <a:gd name="connsiteX1" fmla="*/ 6677 w 15898"/>
              <a:gd name="connsiteY1" fmla="*/ 0 h 16873"/>
              <a:gd name="connsiteX2" fmla="*/ 15898 w 15898"/>
              <a:gd name="connsiteY2" fmla="*/ 5 h 16873"/>
              <a:gd name="connsiteX3" fmla="*/ 15605 w 15898"/>
              <a:gd name="connsiteY3" fmla="*/ 16873 h 16873"/>
              <a:gd name="connsiteX4" fmla="*/ 0 w 15898"/>
              <a:gd name="connsiteY4" fmla="*/ 16769 h 16873"/>
              <a:gd name="connsiteX0" fmla="*/ 0 w 15898"/>
              <a:gd name="connsiteY0" fmla="*/ 16769 h 16769"/>
              <a:gd name="connsiteX1" fmla="*/ 6677 w 15898"/>
              <a:gd name="connsiteY1" fmla="*/ 0 h 16769"/>
              <a:gd name="connsiteX2" fmla="*/ 15898 w 15898"/>
              <a:gd name="connsiteY2" fmla="*/ 5 h 16769"/>
              <a:gd name="connsiteX3" fmla="*/ 15701 w 15898"/>
              <a:gd name="connsiteY3" fmla="*/ 16726 h 16769"/>
              <a:gd name="connsiteX4" fmla="*/ 0 w 15898"/>
              <a:gd name="connsiteY4" fmla="*/ 16769 h 16769"/>
              <a:gd name="connsiteX0" fmla="*/ 0 w 15701"/>
              <a:gd name="connsiteY0" fmla="*/ 16837 h 16837"/>
              <a:gd name="connsiteX1" fmla="*/ 6677 w 15701"/>
              <a:gd name="connsiteY1" fmla="*/ 68 h 16837"/>
              <a:gd name="connsiteX2" fmla="*/ 14081 w 15701"/>
              <a:gd name="connsiteY2" fmla="*/ 0 h 16837"/>
              <a:gd name="connsiteX3" fmla="*/ 15701 w 15701"/>
              <a:gd name="connsiteY3" fmla="*/ 16794 h 16837"/>
              <a:gd name="connsiteX4" fmla="*/ 0 w 15701"/>
              <a:gd name="connsiteY4" fmla="*/ 16837 h 16837"/>
              <a:gd name="connsiteX0" fmla="*/ 0 w 14081"/>
              <a:gd name="connsiteY0" fmla="*/ 16837 h 16867"/>
              <a:gd name="connsiteX1" fmla="*/ 6677 w 14081"/>
              <a:gd name="connsiteY1" fmla="*/ 68 h 16867"/>
              <a:gd name="connsiteX2" fmla="*/ 14081 w 14081"/>
              <a:gd name="connsiteY2" fmla="*/ 0 h 16867"/>
              <a:gd name="connsiteX3" fmla="*/ 13692 w 14081"/>
              <a:gd name="connsiteY3" fmla="*/ 16867 h 16867"/>
              <a:gd name="connsiteX4" fmla="*/ 0 w 14081"/>
              <a:gd name="connsiteY4" fmla="*/ 16837 h 16867"/>
              <a:gd name="connsiteX0" fmla="*/ 0 w 14081"/>
              <a:gd name="connsiteY0" fmla="*/ 16837 h 16867"/>
              <a:gd name="connsiteX1" fmla="*/ 6677 w 14081"/>
              <a:gd name="connsiteY1" fmla="*/ 68 h 16867"/>
              <a:gd name="connsiteX2" fmla="*/ 14081 w 14081"/>
              <a:gd name="connsiteY2" fmla="*/ 0 h 16867"/>
              <a:gd name="connsiteX3" fmla="*/ 13979 w 14081"/>
              <a:gd name="connsiteY3" fmla="*/ 16867 h 16867"/>
              <a:gd name="connsiteX4" fmla="*/ 0 w 14081"/>
              <a:gd name="connsiteY4" fmla="*/ 16837 h 16867"/>
              <a:gd name="connsiteX0" fmla="*/ 0 w 14081"/>
              <a:gd name="connsiteY0" fmla="*/ 16769 h 16799"/>
              <a:gd name="connsiteX1" fmla="*/ 6677 w 14081"/>
              <a:gd name="connsiteY1" fmla="*/ 0 h 16799"/>
              <a:gd name="connsiteX2" fmla="*/ 14081 w 14081"/>
              <a:gd name="connsiteY2" fmla="*/ 263 h 16799"/>
              <a:gd name="connsiteX3" fmla="*/ 13979 w 14081"/>
              <a:gd name="connsiteY3" fmla="*/ 16799 h 16799"/>
              <a:gd name="connsiteX4" fmla="*/ 0 w 14081"/>
              <a:gd name="connsiteY4" fmla="*/ 16769 h 16799"/>
              <a:gd name="connsiteX0" fmla="*/ 0 w 14081"/>
              <a:gd name="connsiteY0" fmla="*/ 16506 h 16536"/>
              <a:gd name="connsiteX1" fmla="*/ 6533 w 14081"/>
              <a:gd name="connsiteY1" fmla="*/ 123 h 16536"/>
              <a:gd name="connsiteX2" fmla="*/ 14081 w 14081"/>
              <a:gd name="connsiteY2" fmla="*/ 0 h 16536"/>
              <a:gd name="connsiteX3" fmla="*/ 13979 w 14081"/>
              <a:gd name="connsiteY3" fmla="*/ 16536 h 16536"/>
              <a:gd name="connsiteX4" fmla="*/ 0 w 14081"/>
              <a:gd name="connsiteY4" fmla="*/ 16506 h 16536"/>
              <a:gd name="connsiteX0" fmla="*/ 0 w 14081"/>
              <a:gd name="connsiteY0" fmla="*/ 16549 h 16579"/>
              <a:gd name="connsiteX1" fmla="*/ 6605 w 14081"/>
              <a:gd name="connsiteY1" fmla="*/ 0 h 16579"/>
              <a:gd name="connsiteX2" fmla="*/ 14081 w 14081"/>
              <a:gd name="connsiteY2" fmla="*/ 43 h 16579"/>
              <a:gd name="connsiteX3" fmla="*/ 13979 w 14081"/>
              <a:gd name="connsiteY3" fmla="*/ 16579 h 16579"/>
              <a:gd name="connsiteX4" fmla="*/ 0 w 14081"/>
              <a:gd name="connsiteY4" fmla="*/ 16549 h 16579"/>
              <a:gd name="connsiteX0" fmla="*/ 0 w 25907"/>
              <a:gd name="connsiteY0" fmla="*/ 16549 h 16579"/>
              <a:gd name="connsiteX1" fmla="*/ 6605 w 25907"/>
              <a:gd name="connsiteY1" fmla="*/ 0 h 16579"/>
              <a:gd name="connsiteX2" fmla="*/ 14081 w 25907"/>
              <a:gd name="connsiteY2" fmla="*/ 43 h 16579"/>
              <a:gd name="connsiteX3" fmla="*/ 25907 w 25907"/>
              <a:gd name="connsiteY3" fmla="*/ 16579 h 16579"/>
              <a:gd name="connsiteX4" fmla="*/ 0 w 25907"/>
              <a:gd name="connsiteY4" fmla="*/ 16549 h 16579"/>
              <a:gd name="connsiteX0" fmla="*/ 0 w 25866"/>
              <a:gd name="connsiteY0" fmla="*/ 16549 h 16549"/>
              <a:gd name="connsiteX1" fmla="*/ 6605 w 25866"/>
              <a:gd name="connsiteY1" fmla="*/ 0 h 16549"/>
              <a:gd name="connsiteX2" fmla="*/ 14081 w 25866"/>
              <a:gd name="connsiteY2" fmla="*/ 43 h 16549"/>
              <a:gd name="connsiteX3" fmla="*/ 25866 w 25866"/>
              <a:gd name="connsiteY3" fmla="*/ 16437 h 16549"/>
              <a:gd name="connsiteX4" fmla="*/ 0 w 25866"/>
              <a:gd name="connsiteY4" fmla="*/ 16549 h 16549"/>
              <a:gd name="connsiteX0" fmla="*/ 0 w 25928"/>
              <a:gd name="connsiteY0" fmla="*/ 16549 h 16549"/>
              <a:gd name="connsiteX1" fmla="*/ 6605 w 25928"/>
              <a:gd name="connsiteY1" fmla="*/ 0 h 16549"/>
              <a:gd name="connsiteX2" fmla="*/ 14081 w 25928"/>
              <a:gd name="connsiteY2" fmla="*/ 43 h 16549"/>
              <a:gd name="connsiteX3" fmla="*/ 25928 w 25928"/>
              <a:gd name="connsiteY3" fmla="*/ 16547 h 16549"/>
              <a:gd name="connsiteX4" fmla="*/ 0 w 25928"/>
              <a:gd name="connsiteY4" fmla="*/ 16549 h 16549"/>
              <a:gd name="connsiteX0" fmla="*/ 0 w 25928"/>
              <a:gd name="connsiteY0" fmla="*/ 16569 h 16569"/>
              <a:gd name="connsiteX1" fmla="*/ 6605 w 25928"/>
              <a:gd name="connsiteY1" fmla="*/ 20 h 16569"/>
              <a:gd name="connsiteX2" fmla="*/ 25865 w 25928"/>
              <a:gd name="connsiteY2" fmla="*/ 0 h 16569"/>
              <a:gd name="connsiteX3" fmla="*/ 25928 w 25928"/>
              <a:gd name="connsiteY3" fmla="*/ 16567 h 16569"/>
              <a:gd name="connsiteX4" fmla="*/ 0 w 25928"/>
              <a:gd name="connsiteY4" fmla="*/ 16569 h 16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8" h="16569">
                <a:moveTo>
                  <a:pt x="0" y="16569"/>
                </a:moveTo>
                <a:lnTo>
                  <a:pt x="6605" y="20"/>
                </a:lnTo>
                <a:lnTo>
                  <a:pt x="25865" y="0"/>
                </a:lnTo>
                <a:cubicBezTo>
                  <a:pt x="25858" y="3333"/>
                  <a:pt x="25935" y="13234"/>
                  <a:pt x="25928" y="16567"/>
                </a:cubicBezTo>
                <a:lnTo>
                  <a:pt x="0" y="16569"/>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5238961"/>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180">
          <p15:clr>
            <a:srgbClr val="F26B43"/>
          </p15:clr>
        </p15:guide>
        <p15:guide id="6" pos="2760" userDrawn="1">
          <p15:clr>
            <a:srgbClr val="F26B43"/>
          </p15:clr>
        </p15:guide>
        <p15:guide id="8" pos="5472" userDrawn="1">
          <p15:clr>
            <a:srgbClr val="F26B43"/>
          </p15:clr>
        </p15:guide>
        <p15:guide id="9" pos="5760" userDrawn="1">
          <p15:clr>
            <a:srgbClr val="F26B43"/>
          </p15:clr>
        </p15:guide>
        <p15:guide id="10" userDrawn="1">
          <p15:clr>
            <a:srgbClr val="F26B43"/>
          </p15:clr>
        </p15:guide>
        <p15:guide id="11" pos="28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a 1">
            <a:extLst>
              <a:ext uri="{FF2B5EF4-FFF2-40B4-BE49-F238E27FC236}">
                <a16:creationId xmlns:a16="http://schemas.microsoft.com/office/drawing/2014/main" id="{400B23E7-8317-C14D-933D-5E1EE821C7C6}"/>
              </a:ext>
            </a:extLst>
          </p:cNvPr>
          <p:cNvSpPr>
            <a:spLocks noChangeAspect="1"/>
          </p:cNvSpPr>
          <p:nvPr userDrawn="1"/>
        </p:nvSpPr>
        <p:spPr>
          <a:xfrm>
            <a:off x="2955421" y="-10430"/>
            <a:ext cx="6188579" cy="51601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 name="connsiteX0" fmla="*/ 0 w 15898"/>
              <a:gd name="connsiteY0" fmla="*/ 16769 h 16769"/>
              <a:gd name="connsiteX1" fmla="*/ 6677 w 15898"/>
              <a:gd name="connsiteY1" fmla="*/ 0 h 16769"/>
              <a:gd name="connsiteX2" fmla="*/ 15898 w 15898"/>
              <a:gd name="connsiteY2" fmla="*/ 5 h 16769"/>
              <a:gd name="connsiteX3" fmla="*/ 15892 w 15898"/>
              <a:gd name="connsiteY3" fmla="*/ 10056 h 16769"/>
              <a:gd name="connsiteX4" fmla="*/ 0 w 15898"/>
              <a:gd name="connsiteY4" fmla="*/ 16769 h 16769"/>
              <a:gd name="connsiteX0" fmla="*/ 0 w 15898"/>
              <a:gd name="connsiteY0" fmla="*/ 16769 h 16873"/>
              <a:gd name="connsiteX1" fmla="*/ 6677 w 15898"/>
              <a:gd name="connsiteY1" fmla="*/ 0 h 16873"/>
              <a:gd name="connsiteX2" fmla="*/ 15898 w 15898"/>
              <a:gd name="connsiteY2" fmla="*/ 5 h 16873"/>
              <a:gd name="connsiteX3" fmla="*/ 15605 w 15898"/>
              <a:gd name="connsiteY3" fmla="*/ 16873 h 16873"/>
              <a:gd name="connsiteX4" fmla="*/ 0 w 15898"/>
              <a:gd name="connsiteY4" fmla="*/ 16769 h 16873"/>
              <a:gd name="connsiteX0" fmla="*/ 0 w 15898"/>
              <a:gd name="connsiteY0" fmla="*/ 16769 h 16769"/>
              <a:gd name="connsiteX1" fmla="*/ 6677 w 15898"/>
              <a:gd name="connsiteY1" fmla="*/ 0 h 16769"/>
              <a:gd name="connsiteX2" fmla="*/ 15898 w 15898"/>
              <a:gd name="connsiteY2" fmla="*/ 5 h 16769"/>
              <a:gd name="connsiteX3" fmla="*/ 15701 w 15898"/>
              <a:gd name="connsiteY3" fmla="*/ 16726 h 16769"/>
              <a:gd name="connsiteX4" fmla="*/ 0 w 15898"/>
              <a:gd name="connsiteY4" fmla="*/ 16769 h 16769"/>
              <a:gd name="connsiteX0" fmla="*/ 0 w 15701"/>
              <a:gd name="connsiteY0" fmla="*/ 16837 h 16837"/>
              <a:gd name="connsiteX1" fmla="*/ 6677 w 15701"/>
              <a:gd name="connsiteY1" fmla="*/ 68 h 16837"/>
              <a:gd name="connsiteX2" fmla="*/ 14081 w 15701"/>
              <a:gd name="connsiteY2" fmla="*/ 0 h 16837"/>
              <a:gd name="connsiteX3" fmla="*/ 15701 w 15701"/>
              <a:gd name="connsiteY3" fmla="*/ 16794 h 16837"/>
              <a:gd name="connsiteX4" fmla="*/ 0 w 15701"/>
              <a:gd name="connsiteY4" fmla="*/ 16837 h 16837"/>
              <a:gd name="connsiteX0" fmla="*/ 0 w 14081"/>
              <a:gd name="connsiteY0" fmla="*/ 16837 h 16867"/>
              <a:gd name="connsiteX1" fmla="*/ 6677 w 14081"/>
              <a:gd name="connsiteY1" fmla="*/ 68 h 16867"/>
              <a:gd name="connsiteX2" fmla="*/ 14081 w 14081"/>
              <a:gd name="connsiteY2" fmla="*/ 0 h 16867"/>
              <a:gd name="connsiteX3" fmla="*/ 13692 w 14081"/>
              <a:gd name="connsiteY3" fmla="*/ 16867 h 16867"/>
              <a:gd name="connsiteX4" fmla="*/ 0 w 14081"/>
              <a:gd name="connsiteY4" fmla="*/ 16837 h 16867"/>
              <a:gd name="connsiteX0" fmla="*/ 0 w 14081"/>
              <a:gd name="connsiteY0" fmla="*/ 16837 h 16867"/>
              <a:gd name="connsiteX1" fmla="*/ 6677 w 14081"/>
              <a:gd name="connsiteY1" fmla="*/ 68 h 16867"/>
              <a:gd name="connsiteX2" fmla="*/ 14081 w 14081"/>
              <a:gd name="connsiteY2" fmla="*/ 0 h 16867"/>
              <a:gd name="connsiteX3" fmla="*/ 13979 w 14081"/>
              <a:gd name="connsiteY3" fmla="*/ 16867 h 16867"/>
              <a:gd name="connsiteX4" fmla="*/ 0 w 14081"/>
              <a:gd name="connsiteY4" fmla="*/ 16837 h 16867"/>
              <a:gd name="connsiteX0" fmla="*/ 0 w 14081"/>
              <a:gd name="connsiteY0" fmla="*/ 16769 h 16799"/>
              <a:gd name="connsiteX1" fmla="*/ 6677 w 14081"/>
              <a:gd name="connsiteY1" fmla="*/ 0 h 16799"/>
              <a:gd name="connsiteX2" fmla="*/ 14081 w 14081"/>
              <a:gd name="connsiteY2" fmla="*/ 263 h 16799"/>
              <a:gd name="connsiteX3" fmla="*/ 13979 w 14081"/>
              <a:gd name="connsiteY3" fmla="*/ 16799 h 16799"/>
              <a:gd name="connsiteX4" fmla="*/ 0 w 14081"/>
              <a:gd name="connsiteY4" fmla="*/ 16769 h 16799"/>
              <a:gd name="connsiteX0" fmla="*/ 0 w 14081"/>
              <a:gd name="connsiteY0" fmla="*/ 16506 h 16536"/>
              <a:gd name="connsiteX1" fmla="*/ 6533 w 14081"/>
              <a:gd name="connsiteY1" fmla="*/ 123 h 16536"/>
              <a:gd name="connsiteX2" fmla="*/ 14081 w 14081"/>
              <a:gd name="connsiteY2" fmla="*/ 0 h 16536"/>
              <a:gd name="connsiteX3" fmla="*/ 13979 w 14081"/>
              <a:gd name="connsiteY3" fmla="*/ 16536 h 16536"/>
              <a:gd name="connsiteX4" fmla="*/ 0 w 14081"/>
              <a:gd name="connsiteY4" fmla="*/ 16506 h 16536"/>
              <a:gd name="connsiteX0" fmla="*/ 0 w 14081"/>
              <a:gd name="connsiteY0" fmla="*/ 16549 h 16579"/>
              <a:gd name="connsiteX1" fmla="*/ 6605 w 14081"/>
              <a:gd name="connsiteY1" fmla="*/ 0 h 16579"/>
              <a:gd name="connsiteX2" fmla="*/ 14081 w 14081"/>
              <a:gd name="connsiteY2" fmla="*/ 43 h 16579"/>
              <a:gd name="connsiteX3" fmla="*/ 13979 w 14081"/>
              <a:gd name="connsiteY3" fmla="*/ 16579 h 16579"/>
              <a:gd name="connsiteX4" fmla="*/ 0 w 14081"/>
              <a:gd name="connsiteY4" fmla="*/ 16549 h 16579"/>
              <a:gd name="connsiteX0" fmla="*/ 0 w 25907"/>
              <a:gd name="connsiteY0" fmla="*/ 16549 h 16579"/>
              <a:gd name="connsiteX1" fmla="*/ 6605 w 25907"/>
              <a:gd name="connsiteY1" fmla="*/ 0 h 16579"/>
              <a:gd name="connsiteX2" fmla="*/ 14081 w 25907"/>
              <a:gd name="connsiteY2" fmla="*/ 43 h 16579"/>
              <a:gd name="connsiteX3" fmla="*/ 25907 w 25907"/>
              <a:gd name="connsiteY3" fmla="*/ 16579 h 16579"/>
              <a:gd name="connsiteX4" fmla="*/ 0 w 25907"/>
              <a:gd name="connsiteY4" fmla="*/ 16549 h 16579"/>
              <a:gd name="connsiteX0" fmla="*/ 0 w 25866"/>
              <a:gd name="connsiteY0" fmla="*/ 16549 h 16549"/>
              <a:gd name="connsiteX1" fmla="*/ 6605 w 25866"/>
              <a:gd name="connsiteY1" fmla="*/ 0 h 16549"/>
              <a:gd name="connsiteX2" fmla="*/ 14081 w 25866"/>
              <a:gd name="connsiteY2" fmla="*/ 43 h 16549"/>
              <a:gd name="connsiteX3" fmla="*/ 25866 w 25866"/>
              <a:gd name="connsiteY3" fmla="*/ 16437 h 16549"/>
              <a:gd name="connsiteX4" fmla="*/ 0 w 25866"/>
              <a:gd name="connsiteY4" fmla="*/ 16549 h 16549"/>
              <a:gd name="connsiteX0" fmla="*/ 0 w 25928"/>
              <a:gd name="connsiteY0" fmla="*/ 16549 h 16549"/>
              <a:gd name="connsiteX1" fmla="*/ 6605 w 25928"/>
              <a:gd name="connsiteY1" fmla="*/ 0 h 16549"/>
              <a:gd name="connsiteX2" fmla="*/ 14081 w 25928"/>
              <a:gd name="connsiteY2" fmla="*/ 43 h 16549"/>
              <a:gd name="connsiteX3" fmla="*/ 25928 w 25928"/>
              <a:gd name="connsiteY3" fmla="*/ 16547 h 16549"/>
              <a:gd name="connsiteX4" fmla="*/ 0 w 25928"/>
              <a:gd name="connsiteY4" fmla="*/ 16549 h 16549"/>
              <a:gd name="connsiteX0" fmla="*/ 0 w 25928"/>
              <a:gd name="connsiteY0" fmla="*/ 16569 h 16569"/>
              <a:gd name="connsiteX1" fmla="*/ 6605 w 25928"/>
              <a:gd name="connsiteY1" fmla="*/ 20 h 16569"/>
              <a:gd name="connsiteX2" fmla="*/ 25865 w 25928"/>
              <a:gd name="connsiteY2" fmla="*/ 0 h 16569"/>
              <a:gd name="connsiteX3" fmla="*/ 25928 w 25928"/>
              <a:gd name="connsiteY3" fmla="*/ 16567 h 16569"/>
              <a:gd name="connsiteX4" fmla="*/ 0 w 25928"/>
              <a:gd name="connsiteY4" fmla="*/ 16569 h 16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8" h="16569">
                <a:moveTo>
                  <a:pt x="0" y="16569"/>
                </a:moveTo>
                <a:lnTo>
                  <a:pt x="6605" y="20"/>
                </a:lnTo>
                <a:lnTo>
                  <a:pt x="25865" y="0"/>
                </a:lnTo>
                <a:cubicBezTo>
                  <a:pt x="25858" y="3333"/>
                  <a:pt x="25935" y="13234"/>
                  <a:pt x="25928" y="16567"/>
                </a:cubicBezTo>
                <a:lnTo>
                  <a:pt x="0" y="16569"/>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8695754" y="4716275"/>
            <a:ext cx="347676"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sp>
        <p:nvSpPr>
          <p:cNvPr id="8" name="Data 1">
            <a:extLst>
              <a:ext uri="{FF2B5EF4-FFF2-40B4-BE49-F238E27FC236}">
                <a16:creationId xmlns:a16="http://schemas.microsoft.com/office/drawing/2014/main" id="{400B23E7-8317-C14D-933D-5E1EE821C7C6}"/>
              </a:ext>
            </a:extLst>
          </p:cNvPr>
          <p:cNvSpPr>
            <a:spLocks noChangeAspect="1"/>
          </p:cNvSpPr>
          <p:nvPr userDrawn="1"/>
        </p:nvSpPr>
        <p:spPr>
          <a:xfrm>
            <a:off x="8996405" y="4716275"/>
            <a:ext cx="148371" cy="2279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 name="connsiteX0" fmla="*/ 0 w 15898"/>
              <a:gd name="connsiteY0" fmla="*/ 16769 h 16769"/>
              <a:gd name="connsiteX1" fmla="*/ 6677 w 15898"/>
              <a:gd name="connsiteY1" fmla="*/ 0 h 16769"/>
              <a:gd name="connsiteX2" fmla="*/ 15898 w 15898"/>
              <a:gd name="connsiteY2" fmla="*/ 5 h 16769"/>
              <a:gd name="connsiteX3" fmla="*/ 15892 w 15898"/>
              <a:gd name="connsiteY3" fmla="*/ 10056 h 16769"/>
              <a:gd name="connsiteX4" fmla="*/ 0 w 15898"/>
              <a:gd name="connsiteY4" fmla="*/ 16769 h 16769"/>
              <a:gd name="connsiteX0" fmla="*/ 0 w 15898"/>
              <a:gd name="connsiteY0" fmla="*/ 16769 h 16873"/>
              <a:gd name="connsiteX1" fmla="*/ 6677 w 15898"/>
              <a:gd name="connsiteY1" fmla="*/ 0 h 16873"/>
              <a:gd name="connsiteX2" fmla="*/ 15898 w 15898"/>
              <a:gd name="connsiteY2" fmla="*/ 5 h 16873"/>
              <a:gd name="connsiteX3" fmla="*/ 15605 w 15898"/>
              <a:gd name="connsiteY3" fmla="*/ 16873 h 16873"/>
              <a:gd name="connsiteX4" fmla="*/ 0 w 15898"/>
              <a:gd name="connsiteY4" fmla="*/ 16769 h 16873"/>
              <a:gd name="connsiteX0" fmla="*/ 0 w 15898"/>
              <a:gd name="connsiteY0" fmla="*/ 16769 h 16769"/>
              <a:gd name="connsiteX1" fmla="*/ 6677 w 15898"/>
              <a:gd name="connsiteY1" fmla="*/ 0 h 16769"/>
              <a:gd name="connsiteX2" fmla="*/ 15898 w 15898"/>
              <a:gd name="connsiteY2" fmla="*/ 5 h 16769"/>
              <a:gd name="connsiteX3" fmla="*/ 15701 w 15898"/>
              <a:gd name="connsiteY3" fmla="*/ 16726 h 16769"/>
              <a:gd name="connsiteX4" fmla="*/ 0 w 15898"/>
              <a:gd name="connsiteY4" fmla="*/ 16769 h 16769"/>
              <a:gd name="connsiteX0" fmla="*/ 0 w 15701"/>
              <a:gd name="connsiteY0" fmla="*/ 16837 h 16837"/>
              <a:gd name="connsiteX1" fmla="*/ 6677 w 15701"/>
              <a:gd name="connsiteY1" fmla="*/ 68 h 16837"/>
              <a:gd name="connsiteX2" fmla="*/ 14081 w 15701"/>
              <a:gd name="connsiteY2" fmla="*/ 0 h 16837"/>
              <a:gd name="connsiteX3" fmla="*/ 15701 w 15701"/>
              <a:gd name="connsiteY3" fmla="*/ 16794 h 16837"/>
              <a:gd name="connsiteX4" fmla="*/ 0 w 15701"/>
              <a:gd name="connsiteY4" fmla="*/ 16837 h 16837"/>
              <a:gd name="connsiteX0" fmla="*/ 0 w 14081"/>
              <a:gd name="connsiteY0" fmla="*/ 16837 h 16867"/>
              <a:gd name="connsiteX1" fmla="*/ 6677 w 14081"/>
              <a:gd name="connsiteY1" fmla="*/ 68 h 16867"/>
              <a:gd name="connsiteX2" fmla="*/ 14081 w 14081"/>
              <a:gd name="connsiteY2" fmla="*/ 0 h 16867"/>
              <a:gd name="connsiteX3" fmla="*/ 13692 w 14081"/>
              <a:gd name="connsiteY3" fmla="*/ 16867 h 16867"/>
              <a:gd name="connsiteX4" fmla="*/ 0 w 14081"/>
              <a:gd name="connsiteY4" fmla="*/ 16837 h 16867"/>
              <a:gd name="connsiteX0" fmla="*/ 0 w 14081"/>
              <a:gd name="connsiteY0" fmla="*/ 16837 h 16867"/>
              <a:gd name="connsiteX1" fmla="*/ 6677 w 14081"/>
              <a:gd name="connsiteY1" fmla="*/ 68 h 16867"/>
              <a:gd name="connsiteX2" fmla="*/ 14081 w 14081"/>
              <a:gd name="connsiteY2" fmla="*/ 0 h 16867"/>
              <a:gd name="connsiteX3" fmla="*/ 13979 w 14081"/>
              <a:gd name="connsiteY3" fmla="*/ 16867 h 16867"/>
              <a:gd name="connsiteX4" fmla="*/ 0 w 14081"/>
              <a:gd name="connsiteY4" fmla="*/ 16837 h 16867"/>
              <a:gd name="connsiteX0" fmla="*/ 0 w 14081"/>
              <a:gd name="connsiteY0" fmla="*/ 16769 h 16799"/>
              <a:gd name="connsiteX1" fmla="*/ 6677 w 14081"/>
              <a:gd name="connsiteY1" fmla="*/ 0 h 16799"/>
              <a:gd name="connsiteX2" fmla="*/ 14081 w 14081"/>
              <a:gd name="connsiteY2" fmla="*/ 263 h 16799"/>
              <a:gd name="connsiteX3" fmla="*/ 13979 w 14081"/>
              <a:gd name="connsiteY3" fmla="*/ 16799 h 16799"/>
              <a:gd name="connsiteX4" fmla="*/ 0 w 14081"/>
              <a:gd name="connsiteY4" fmla="*/ 16769 h 16799"/>
              <a:gd name="connsiteX0" fmla="*/ 0 w 14081"/>
              <a:gd name="connsiteY0" fmla="*/ 16506 h 16536"/>
              <a:gd name="connsiteX1" fmla="*/ 6533 w 14081"/>
              <a:gd name="connsiteY1" fmla="*/ 123 h 16536"/>
              <a:gd name="connsiteX2" fmla="*/ 14081 w 14081"/>
              <a:gd name="connsiteY2" fmla="*/ 0 h 16536"/>
              <a:gd name="connsiteX3" fmla="*/ 13979 w 14081"/>
              <a:gd name="connsiteY3" fmla="*/ 16536 h 16536"/>
              <a:gd name="connsiteX4" fmla="*/ 0 w 14081"/>
              <a:gd name="connsiteY4" fmla="*/ 16506 h 16536"/>
              <a:gd name="connsiteX0" fmla="*/ 0 w 14081"/>
              <a:gd name="connsiteY0" fmla="*/ 16549 h 16579"/>
              <a:gd name="connsiteX1" fmla="*/ 6605 w 14081"/>
              <a:gd name="connsiteY1" fmla="*/ 0 h 16579"/>
              <a:gd name="connsiteX2" fmla="*/ 14081 w 14081"/>
              <a:gd name="connsiteY2" fmla="*/ 43 h 16579"/>
              <a:gd name="connsiteX3" fmla="*/ 13979 w 14081"/>
              <a:gd name="connsiteY3" fmla="*/ 16579 h 16579"/>
              <a:gd name="connsiteX4" fmla="*/ 0 w 14081"/>
              <a:gd name="connsiteY4" fmla="*/ 16549 h 1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1" h="16579">
                <a:moveTo>
                  <a:pt x="0" y="16549"/>
                </a:moveTo>
                <a:lnTo>
                  <a:pt x="6605" y="0"/>
                </a:lnTo>
                <a:lnTo>
                  <a:pt x="14081" y="43"/>
                </a:lnTo>
                <a:cubicBezTo>
                  <a:pt x="14074" y="3376"/>
                  <a:pt x="13986" y="13246"/>
                  <a:pt x="13979" y="16579"/>
                </a:cubicBezTo>
                <a:lnTo>
                  <a:pt x="0" y="16549"/>
                </a:lnTo>
                <a:close/>
              </a:path>
            </a:pathLst>
          </a:custGeom>
          <a:solidFill>
            <a:srgbClr val="CC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54671" y="4748146"/>
            <a:ext cx="632129" cy="143671"/>
          </a:xfrm>
          <a:prstGeom prst="rect">
            <a:avLst/>
          </a:prstGeom>
        </p:spPr>
      </p:pic>
    </p:spTree>
    <p:extLst>
      <p:ext uri="{BB962C8B-B14F-4D97-AF65-F5344CB8AC3E}">
        <p14:creationId xmlns:p14="http://schemas.microsoft.com/office/powerpoint/2010/main" val="2800860894"/>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180">
          <p15:clr>
            <a:srgbClr val="F26B43"/>
          </p15:clr>
        </p15:guide>
        <p15:guide id="6" pos="2760">
          <p15:clr>
            <a:srgbClr val="F26B43"/>
          </p15:clr>
        </p15:guide>
        <p15:guide id="8" pos="5472">
          <p15:clr>
            <a:srgbClr val="F26B43"/>
          </p15:clr>
        </p15:guide>
        <p15:guide id="9" pos="5760">
          <p15:clr>
            <a:srgbClr val="F26B43"/>
          </p15:clr>
        </p15:guide>
        <p15:guide id="10">
          <p15:clr>
            <a:srgbClr val="F26B43"/>
          </p15:clr>
        </p15:guide>
        <p15:guide id="11" pos="2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6050865"/>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8695754" y="4716275"/>
            <a:ext cx="347676"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sp>
        <p:nvSpPr>
          <p:cNvPr id="9" name="Data 1">
            <a:extLst>
              <a:ext uri="{FF2B5EF4-FFF2-40B4-BE49-F238E27FC236}">
                <a16:creationId xmlns:a16="http://schemas.microsoft.com/office/drawing/2014/main" id="{400B23E7-8317-C14D-933D-5E1EE821C7C6}"/>
              </a:ext>
            </a:extLst>
          </p:cNvPr>
          <p:cNvSpPr>
            <a:spLocks noChangeAspect="1"/>
          </p:cNvSpPr>
          <p:nvPr userDrawn="1"/>
        </p:nvSpPr>
        <p:spPr>
          <a:xfrm>
            <a:off x="8996405" y="4716275"/>
            <a:ext cx="148371" cy="2279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 name="connsiteX0" fmla="*/ 0 w 15898"/>
              <a:gd name="connsiteY0" fmla="*/ 16769 h 16769"/>
              <a:gd name="connsiteX1" fmla="*/ 6677 w 15898"/>
              <a:gd name="connsiteY1" fmla="*/ 0 h 16769"/>
              <a:gd name="connsiteX2" fmla="*/ 15898 w 15898"/>
              <a:gd name="connsiteY2" fmla="*/ 5 h 16769"/>
              <a:gd name="connsiteX3" fmla="*/ 15892 w 15898"/>
              <a:gd name="connsiteY3" fmla="*/ 10056 h 16769"/>
              <a:gd name="connsiteX4" fmla="*/ 0 w 15898"/>
              <a:gd name="connsiteY4" fmla="*/ 16769 h 16769"/>
              <a:gd name="connsiteX0" fmla="*/ 0 w 15898"/>
              <a:gd name="connsiteY0" fmla="*/ 16769 h 16873"/>
              <a:gd name="connsiteX1" fmla="*/ 6677 w 15898"/>
              <a:gd name="connsiteY1" fmla="*/ 0 h 16873"/>
              <a:gd name="connsiteX2" fmla="*/ 15898 w 15898"/>
              <a:gd name="connsiteY2" fmla="*/ 5 h 16873"/>
              <a:gd name="connsiteX3" fmla="*/ 15605 w 15898"/>
              <a:gd name="connsiteY3" fmla="*/ 16873 h 16873"/>
              <a:gd name="connsiteX4" fmla="*/ 0 w 15898"/>
              <a:gd name="connsiteY4" fmla="*/ 16769 h 16873"/>
              <a:gd name="connsiteX0" fmla="*/ 0 w 15898"/>
              <a:gd name="connsiteY0" fmla="*/ 16769 h 16769"/>
              <a:gd name="connsiteX1" fmla="*/ 6677 w 15898"/>
              <a:gd name="connsiteY1" fmla="*/ 0 h 16769"/>
              <a:gd name="connsiteX2" fmla="*/ 15898 w 15898"/>
              <a:gd name="connsiteY2" fmla="*/ 5 h 16769"/>
              <a:gd name="connsiteX3" fmla="*/ 15701 w 15898"/>
              <a:gd name="connsiteY3" fmla="*/ 16726 h 16769"/>
              <a:gd name="connsiteX4" fmla="*/ 0 w 15898"/>
              <a:gd name="connsiteY4" fmla="*/ 16769 h 16769"/>
              <a:gd name="connsiteX0" fmla="*/ 0 w 15701"/>
              <a:gd name="connsiteY0" fmla="*/ 16837 h 16837"/>
              <a:gd name="connsiteX1" fmla="*/ 6677 w 15701"/>
              <a:gd name="connsiteY1" fmla="*/ 68 h 16837"/>
              <a:gd name="connsiteX2" fmla="*/ 14081 w 15701"/>
              <a:gd name="connsiteY2" fmla="*/ 0 h 16837"/>
              <a:gd name="connsiteX3" fmla="*/ 15701 w 15701"/>
              <a:gd name="connsiteY3" fmla="*/ 16794 h 16837"/>
              <a:gd name="connsiteX4" fmla="*/ 0 w 15701"/>
              <a:gd name="connsiteY4" fmla="*/ 16837 h 16837"/>
              <a:gd name="connsiteX0" fmla="*/ 0 w 14081"/>
              <a:gd name="connsiteY0" fmla="*/ 16837 h 16867"/>
              <a:gd name="connsiteX1" fmla="*/ 6677 w 14081"/>
              <a:gd name="connsiteY1" fmla="*/ 68 h 16867"/>
              <a:gd name="connsiteX2" fmla="*/ 14081 w 14081"/>
              <a:gd name="connsiteY2" fmla="*/ 0 h 16867"/>
              <a:gd name="connsiteX3" fmla="*/ 13692 w 14081"/>
              <a:gd name="connsiteY3" fmla="*/ 16867 h 16867"/>
              <a:gd name="connsiteX4" fmla="*/ 0 w 14081"/>
              <a:gd name="connsiteY4" fmla="*/ 16837 h 16867"/>
              <a:gd name="connsiteX0" fmla="*/ 0 w 14081"/>
              <a:gd name="connsiteY0" fmla="*/ 16837 h 16867"/>
              <a:gd name="connsiteX1" fmla="*/ 6677 w 14081"/>
              <a:gd name="connsiteY1" fmla="*/ 68 h 16867"/>
              <a:gd name="connsiteX2" fmla="*/ 14081 w 14081"/>
              <a:gd name="connsiteY2" fmla="*/ 0 h 16867"/>
              <a:gd name="connsiteX3" fmla="*/ 13979 w 14081"/>
              <a:gd name="connsiteY3" fmla="*/ 16867 h 16867"/>
              <a:gd name="connsiteX4" fmla="*/ 0 w 14081"/>
              <a:gd name="connsiteY4" fmla="*/ 16837 h 16867"/>
              <a:gd name="connsiteX0" fmla="*/ 0 w 14081"/>
              <a:gd name="connsiteY0" fmla="*/ 16769 h 16799"/>
              <a:gd name="connsiteX1" fmla="*/ 6677 w 14081"/>
              <a:gd name="connsiteY1" fmla="*/ 0 h 16799"/>
              <a:gd name="connsiteX2" fmla="*/ 14081 w 14081"/>
              <a:gd name="connsiteY2" fmla="*/ 263 h 16799"/>
              <a:gd name="connsiteX3" fmla="*/ 13979 w 14081"/>
              <a:gd name="connsiteY3" fmla="*/ 16799 h 16799"/>
              <a:gd name="connsiteX4" fmla="*/ 0 w 14081"/>
              <a:gd name="connsiteY4" fmla="*/ 16769 h 16799"/>
              <a:gd name="connsiteX0" fmla="*/ 0 w 14081"/>
              <a:gd name="connsiteY0" fmla="*/ 16506 h 16536"/>
              <a:gd name="connsiteX1" fmla="*/ 6533 w 14081"/>
              <a:gd name="connsiteY1" fmla="*/ 123 h 16536"/>
              <a:gd name="connsiteX2" fmla="*/ 14081 w 14081"/>
              <a:gd name="connsiteY2" fmla="*/ 0 h 16536"/>
              <a:gd name="connsiteX3" fmla="*/ 13979 w 14081"/>
              <a:gd name="connsiteY3" fmla="*/ 16536 h 16536"/>
              <a:gd name="connsiteX4" fmla="*/ 0 w 14081"/>
              <a:gd name="connsiteY4" fmla="*/ 16506 h 16536"/>
              <a:gd name="connsiteX0" fmla="*/ 0 w 14081"/>
              <a:gd name="connsiteY0" fmla="*/ 16549 h 16579"/>
              <a:gd name="connsiteX1" fmla="*/ 6605 w 14081"/>
              <a:gd name="connsiteY1" fmla="*/ 0 h 16579"/>
              <a:gd name="connsiteX2" fmla="*/ 14081 w 14081"/>
              <a:gd name="connsiteY2" fmla="*/ 43 h 16579"/>
              <a:gd name="connsiteX3" fmla="*/ 13979 w 14081"/>
              <a:gd name="connsiteY3" fmla="*/ 16579 h 16579"/>
              <a:gd name="connsiteX4" fmla="*/ 0 w 14081"/>
              <a:gd name="connsiteY4" fmla="*/ 16549 h 1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1" h="16579">
                <a:moveTo>
                  <a:pt x="0" y="16549"/>
                </a:moveTo>
                <a:lnTo>
                  <a:pt x="6605" y="0"/>
                </a:lnTo>
                <a:lnTo>
                  <a:pt x="14081" y="43"/>
                </a:lnTo>
                <a:cubicBezTo>
                  <a:pt x="14074" y="3376"/>
                  <a:pt x="13986" y="13246"/>
                  <a:pt x="13979" y="16579"/>
                </a:cubicBezTo>
                <a:lnTo>
                  <a:pt x="0" y="16549"/>
                </a:lnTo>
                <a:close/>
              </a:path>
            </a:pathLst>
          </a:custGeom>
          <a:solidFill>
            <a:srgbClr val="CC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54671" y="4748146"/>
            <a:ext cx="632129" cy="143671"/>
          </a:xfrm>
          <a:prstGeom prst="rect">
            <a:avLst/>
          </a:prstGeom>
        </p:spPr>
      </p:pic>
    </p:spTree>
    <p:extLst>
      <p:ext uri="{BB962C8B-B14F-4D97-AF65-F5344CB8AC3E}">
        <p14:creationId xmlns:p14="http://schemas.microsoft.com/office/powerpoint/2010/main" val="316661426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4"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
          <p15:clr>
            <a:srgbClr val="F26B43"/>
          </p15:clr>
        </p15:guide>
        <p15:guide id="3" pos="5472">
          <p15:clr>
            <a:srgbClr val="F26B43"/>
          </p15:clr>
        </p15:guide>
        <p15:guide id="4" orient="horz" pos="180">
          <p15:clr>
            <a:srgbClr val="F26B43"/>
          </p15:clr>
        </p15:guide>
        <p15:guide id="5" orient="horz" pos="2916">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mailto:eric@ericmarkson.com" TargetMode="External"/><Relationship Id="rId2" Type="http://schemas.openxmlformats.org/officeDocument/2006/relationships/image" Target="../media/image5.png"/><Relationship Id="rId1" Type="http://schemas.openxmlformats.org/officeDocument/2006/relationships/slideLayout" Target="../slideLayouts/slideLayout45.xml"/><Relationship Id="rId6" Type="http://schemas.openxmlformats.org/officeDocument/2006/relationships/hyperlink" Target="mailto:Eric.Markson@Perficient.com" TargetMode="External"/><Relationship Id="rId5" Type="http://schemas.openxmlformats.org/officeDocument/2006/relationships/hyperlink" Target="http://www.epivisuals.dev/"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hyperlink" Target="mailto:eric@ericmarkson.com" TargetMode="External"/><Relationship Id="rId3" Type="http://schemas.openxmlformats.org/officeDocument/2006/relationships/hyperlink" Target="https://www.powershellgallery.com/packages/EpiCloud/" TargetMode="External"/><Relationship Id="rId7" Type="http://schemas.openxmlformats.org/officeDocument/2006/relationships/hyperlink" Target="mailto:eric.Markson@Perficient.com" TargetMode="External"/><Relationship Id="rId2" Type="http://schemas.openxmlformats.org/officeDocument/2006/relationships/hyperlink" Target="https://github.com/ericmarkson/EpiCloud-Scripts/" TargetMode="External"/><Relationship Id="rId1" Type="http://schemas.openxmlformats.org/officeDocument/2006/relationships/slideLayout" Target="../slideLayouts/slideLayout21.xml"/><Relationship Id="rId6" Type="http://schemas.openxmlformats.org/officeDocument/2006/relationships/hyperlink" Target="https://world.episerver.com/blogs/" TargetMode="External"/><Relationship Id="rId5" Type="http://schemas.openxmlformats.org/officeDocument/2006/relationships/hyperlink" Target="https://blogs.perficient.com/episerver/" TargetMode="External"/><Relationship Id="rId4" Type="http://schemas.openxmlformats.org/officeDocument/2006/relationships/hyperlink" Target="https://www.epivisuals.dev/"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p:pic>
      <p:sp>
        <p:nvSpPr>
          <p:cNvPr id="7" name="Data 1">
            <a:extLst>
              <a:ext uri="{FF2B5EF4-FFF2-40B4-BE49-F238E27FC236}">
                <a16:creationId xmlns:a16="http://schemas.microsoft.com/office/drawing/2014/main" id="{C38261B1-E41E-9746-9C3E-57ACD9E27A47}"/>
              </a:ext>
            </a:extLst>
          </p:cNvPr>
          <p:cNvSpPr/>
          <p:nvPr/>
        </p:nvSpPr>
        <p:spPr>
          <a:xfrm>
            <a:off x="3944901" y="0"/>
            <a:ext cx="5211291" cy="517230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 h="10056">
                <a:moveTo>
                  <a:pt x="0" y="10025"/>
                </a:moveTo>
                <a:lnTo>
                  <a:pt x="3999" y="0"/>
                </a:lnTo>
                <a:lnTo>
                  <a:pt x="13220" y="5"/>
                </a:lnTo>
                <a:cubicBezTo>
                  <a:pt x="13213" y="3338"/>
                  <a:pt x="13221" y="6723"/>
                  <a:pt x="13214" y="10056"/>
                </a:cubicBezTo>
                <a:lnTo>
                  <a:pt x="0" y="10025"/>
                </a:lnTo>
                <a:close/>
              </a:path>
            </a:pathLst>
          </a:cu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Data 1">
            <a:extLst>
              <a:ext uri="{FF2B5EF4-FFF2-40B4-BE49-F238E27FC236}">
                <a16:creationId xmlns:a16="http://schemas.microsoft.com/office/drawing/2014/main" id="{400B23E7-8317-C14D-933D-5E1EE821C7C6}"/>
              </a:ext>
            </a:extLst>
          </p:cNvPr>
          <p:cNvSpPr/>
          <p:nvPr/>
        </p:nvSpPr>
        <p:spPr>
          <a:xfrm>
            <a:off x="3937356" y="-5144"/>
            <a:ext cx="5211291" cy="517230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979 w 10000"/>
              <a:gd name="connsiteY3" fmla="*/ 10000 h 10000"/>
              <a:gd name="connsiteX4" fmla="*/ 0 w 10000"/>
              <a:gd name="connsiteY4" fmla="*/ 10000 h 10000"/>
              <a:gd name="connsiteX0" fmla="*/ 0 w 10031"/>
              <a:gd name="connsiteY0" fmla="*/ 10000 h 10000"/>
              <a:gd name="connsiteX1" fmla="*/ 2000 w 10031"/>
              <a:gd name="connsiteY1" fmla="*/ 0 h 10000"/>
              <a:gd name="connsiteX2" fmla="*/ 10031 w 10031"/>
              <a:gd name="connsiteY2" fmla="*/ 24 h 10000"/>
              <a:gd name="connsiteX3" fmla="*/ 9979 w 10031"/>
              <a:gd name="connsiteY3" fmla="*/ 10000 h 10000"/>
              <a:gd name="connsiteX4" fmla="*/ 0 w 10031"/>
              <a:gd name="connsiteY4" fmla="*/ 10000 h 10000"/>
              <a:gd name="connsiteX0" fmla="*/ 0 w 10093"/>
              <a:gd name="connsiteY0" fmla="*/ 10000 h 10000"/>
              <a:gd name="connsiteX1" fmla="*/ 2000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2742 w 10093"/>
              <a:gd name="connsiteY1" fmla="*/ 71 h 10000"/>
              <a:gd name="connsiteX2" fmla="*/ 10093 w 10093"/>
              <a:gd name="connsiteY2" fmla="*/ 0 h 10000"/>
              <a:gd name="connsiteX3" fmla="*/ 9979 w 10093"/>
              <a:gd name="connsiteY3" fmla="*/ 10000 h 10000"/>
              <a:gd name="connsiteX4" fmla="*/ 0 w 10093"/>
              <a:gd name="connsiteY4" fmla="*/ 10000 h 10000"/>
              <a:gd name="connsiteX0" fmla="*/ 0 w 10093"/>
              <a:gd name="connsiteY0" fmla="*/ 10000 h 10000"/>
              <a:gd name="connsiteX1" fmla="*/ 3639 w 10093"/>
              <a:gd name="connsiteY1" fmla="*/ 0 h 10000"/>
              <a:gd name="connsiteX2" fmla="*/ 10093 w 10093"/>
              <a:gd name="connsiteY2" fmla="*/ 0 h 10000"/>
              <a:gd name="connsiteX3" fmla="*/ 9979 w 10093"/>
              <a:gd name="connsiteY3" fmla="*/ 10000 h 10000"/>
              <a:gd name="connsiteX4" fmla="*/ 0 w 10093"/>
              <a:gd name="connsiteY4" fmla="*/ 10000 h 10000"/>
              <a:gd name="connsiteX0" fmla="*/ 0 w 10433"/>
              <a:gd name="connsiteY0" fmla="*/ 10000 h 10000"/>
              <a:gd name="connsiteX1" fmla="*/ 3979 w 10433"/>
              <a:gd name="connsiteY1" fmla="*/ 0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00 h 10000"/>
              <a:gd name="connsiteX1" fmla="*/ 4549 w 10433"/>
              <a:gd name="connsiteY1" fmla="*/ 121 h 10000"/>
              <a:gd name="connsiteX2" fmla="*/ 10433 w 10433"/>
              <a:gd name="connsiteY2" fmla="*/ 0 h 10000"/>
              <a:gd name="connsiteX3" fmla="*/ 10319 w 10433"/>
              <a:gd name="connsiteY3" fmla="*/ 10000 h 10000"/>
              <a:gd name="connsiteX4" fmla="*/ 0 w 10433"/>
              <a:gd name="connsiteY4" fmla="*/ 10000 h 10000"/>
              <a:gd name="connsiteX0" fmla="*/ 0 w 10433"/>
              <a:gd name="connsiteY0" fmla="*/ 10015 h 10015"/>
              <a:gd name="connsiteX1" fmla="*/ 3999 w 10433"/>
              <a:gd name="connsiteY1" fmla="*/ 0 h 10015"/>
              <a:gd name="connsiteX2" fmla="*/ 10433 w 10433"/>
              <a:gd name="connsiteY2" fmla="*/ 15 h 10015"/>
              <a:gd name="connsiteX3" fmla="*/ 10319 w 10433"/>
              <a:gd name="connsiteY3" fmla="*/ 10015 h 10015"/>
              <a:gd name="connsiteX4" fmla="*/ 0 w 10433"/>
              <a:gd name="connsiteY4" fmla="*/ 10015 h 10015"/>
              <a:gd name="connsiteX0" fmla="*/ 0 w 10476"/>
              <a:gd name="connsiteY0" fmla="*/ 10015 h 10015"/>
              <a:gd name="connsiteX1" fmla="*/ 3999 w 10476"/>
              <a:gd name="connsiteY1" fmla="*/ 0 h 10015"/>
              <a:gd name="connsiteX2" fmla="*/ 10433 w 10476"/>
              <a:gd name="connsiteY2" fmla="*/ 15 h 10015"/>
              <a:gd name="connsiteX3" fmla="*/ 10476 w 10476"/>
              <a:gd name="connsiteY3" fmla="*/ 9985 h 10015"/>
              <a:gd name="connsiteX4" fmla="*/ 0 w 10476"/>
              <a:gd name="connsiteY4" fmla="*/ 10015 h 10015"/>
              <a:gd name="connsiteX0" fmla="*/ 0 w 10487"/>
              <a:gd name="connsiteY0" fmla="*/ 10015 h 10015"/>
              <a:gd name="connsiteX1" fmla="*/ 3999 w 10487"/>
              <a:gd name="connsiteY1" fmla="*/ 0 h 10015"/>
              <a:gd name="connsiteX2" fmla="*/ 10487 w 10487"/>
              <a:gd name="connsiteY2" fmla="*/ 5 h 10015"/>
              <a:gd name="connsiteX3" fmla="*/ 10476 w 10487"/>
              <a:gd name="connsiteY3" fmla="*/ 9985 h 10015"/>
              <a:gd name="connsiteX4" fmla="*/ 0 w 10487"/>
              <a:gd name="connsiteY4" fmla="*/ 10015 h 10015"/>
              <a:gd name="connsiteX0" fmla="*/ 0 w 10881"/>
              <a:gd name="connsiteY0" fmla="*/ 10015 h 10181"/>
              <a:gd name="connsiteX1" fmla="*/ 3999 w 10881"/>
              <a:gd name="connsiteY1" fmla="*/ 0 h 10181"/>
              <a:gd name="connsiteX2" fmla="*/ 10487 w 10881"/>
              <a:gd name="connsiteY2" fmla="*/ 5 h 10181"/>
              <a:gd name="connsiteX3" fmla="*/ 10881 w 10881"/>
              <a:gd name="connsiteY3" fmla="*/ 10181 h 10181"/>
              <a:gd name="connsiteX4" fmla="*/ 0 w 10881"/>
              <a:gd name="connsiteY4" fmla="*/ 10015 h 10181"/>
              <a:gd name="connsiteX0" fmla="*/ 0 w 10487"/>
              <a:gd name="connsiteY0" fmla="*/ 10015 h 10015"/>
              <a:gd name="connsiteX1" fmla="*/ 3999 w 10487"/>
              <a:gd name="connsiteY1" fmla="*/ 0 h 10015"/>
              <a:gd name="connsiteX2" fmla="*/ 10487 w 10487"/>
              <a:gd name="connsiteY2" fmla="*/ 5 h 10015"/>
              <a:gd name="connsiteX3" fmla="*/ 9411 w 10487"/>
              <a:gd name="connsiteY3" fmla="*/ 9416 h 10015"/>
              <a:gd name="connsiteX4" fmla="*/ 0 w 10487"/>
              <a:gd name="connsiteY4" fmla="*/ 10015 h 10015"/>
              <a:gd name="connsiteX0" fmla="*/ 0 w 10491"/>
              <a:gd name="connsiteY0" fmla="*/ 10015 h 10015"/>
              <a:gd name="connsiteX1" fmla="*/ 3999 w 10491"/>
              <a:gd name="connsiteY1" fmla="*/ 0 h 10015"/>
              <a:gd name="connsiteX2" fmla="*/ 10487 w 10491"/>
              <a:gd name="connsiteY2" fmla="*/ 5 h 10015"/>
              <a:gd name="connsiteX3" fmla="*/ 10490 w 10491"/>
              <a:gd name="connsiteY3" fmla="*/ 9984 h 10015"/>
              <a:gd name="connsiteX4" fmla="*/ 0 w 10491"/>
              <a:gd name="connsiteY4" fmla="*/ 10015 h 10015"/>
              <a:gd name="connsiteX0" fmla="*/ 0 w 10514"/>
              <a:gd name="connsiteY0" fmla="*/ 10020 h 10020"/>
              <a:gd name="connsiteX1" fmla="*/ 3999 w 10514"/>
              <a:gd name="connsiteY1" fmla="*/ 5 h 10020"/>
              <a:gd name="connsiteX2" fmla="*/ 10514 w 10514"/>
              <a:gd name="connsiteY2" fmla="*/ 0 h 10020"/>
              <a:gd name="connsiteX3" fmla="*/ 10490 w 10514"/>
              <a:gd name="connsiteY3" fmla="*/ 9989 h 10020"/>
              <a:gd name="connsiteX4" fmla="*/ 0 w 10514"/>
              <a:gd name="connsiteY4" fmla="*/ 10020 h 10020"/>
              <a:gd name="connsiteX0" fmla="*/ 0 w 10514"/>
              <a:gd name="connsiteY0" fmla="*/ 10025 h 10025"/>
              <a:gd name="connsiteX1" fmla="*/ 3999 w 10514"/>
              <a:gd name="connsiteY1" fmla="*/ 0 h 10025"/>
              <a:gd name="connsiteX2" fmla="*/ 10514 w 10514"/>
              <a:gd name="connsiteY2" fmla="*/ 5 h 10025"/>
              <a:gd name="connsiteX3" fmla="*/ 10490 w 10514"/>
              <a:gd name="connsiteY3" fmla="*/ 9994 h 10025"/>
              <a:gd name="connsiteX4" fmla="*/ 0 w 10514"/>
              <a:gd name="connsiteY4" fmla="*/ 10025 h 10025"/>
              <a:gd name="connsiteX0" fmla="*/ 0 w 13238"/>
              <a:gd name="connsiteY0" fmla="*/ 10025 h 10025"/>
              <a:gd name="connsiteX1" fmla="*/ 3999 w 13238"/>
              <a:gd name="connsiteY1" fmla="*/ 0 h 10025"/>
              <a:gd name="connsiteX2" fmla="*/ 13238 w 13238"/>
              <a:gd name="connsiteY2" fmla="*/ 5 h 10025"/>
              <a:gd name="connsiteX3" fmla="*/ 10490 w 13238"/>
              <a:gd name="connsiteY3" fmla="*/ 9994 h 10025"/>
              <a:gd name="connsiteX4" fmla="*/ 0 w 13238"/>
              <a:gd name="connsiteY4" fmla="*/ 10025 h 10025"/>
              <a:gd name="connsiteX0" fmla="*/ 0 w 13238"/>
              <a:gd name="connsiteY0" fmla="*/ 10025 h 10025"/>
              <a:gd name="connsiteX1" fmla="*/ 3999 w 13238"/>
              <a:gd name="connsiteY1" fmla="*/ 0 h 10025"/>
              <a:gd name="connsiteX2" fmla="*/ 13238 w 13238"/>
              <a:gd name="connsiteY2" fmla="*/ 5 h 10025"/>
              <a:gd name="connsiteX3" fmla="*/ 13214 w 13238"/>
              <a:gd name="connsiteY3" fmla="*/ 10015 h 10025"/>
              <a:gd name="connsiteX4" fmla="*/ 0 w 13238"/>
              <a:gd name="connsiteY4" fmla="*/ 10025 h 10025"/>
              <a:gd name="connsiteX0" fmla="*/ 0 w 13238"/>
              <a:gd name="connsiteY0" fmla="*/ 10025 h 10056"/>
              <a:gd name="connsiteX1" fmla="*/ 3999 w 13238"/>
              <a:gd name="connsiteY1" fmla="*/ 0 h 10056"/>
              <a:gd name="connsiteX2" fmla="*/ 13238 w 13238"/>
              <a:gd name="connsiteY2" fmla="*/ 5 h 10056"/>
              <a:gd name="connsiteX3" fmla="*/ 13214 w 13238"/>
              <a:gd name="connsiteY3" fmla="*/ 10056 h 10056"/>
              <a:gd name="connsiteX4" fmla="*/ 0 w 13238"/>
              <a:gd name="connsiteY4" fmla="*/ 10025 h 10056"/>
              <a:gd name="connsiteX0" fmla="*/ 0 w 13214"/>
              <a:gd name="connsiteY0" fmla="*/ 10025 h 10056"/>
              <a:gd name="connsiteX1" fmla="*/ 3999 w 13214"/>
              <a:gd name="connsiteY1" fmla="*/ 0 h 10056"/>
              <a:gd name="connsiteX2" fmla="*/ 13130 w 13214"/>
              <a:gd name="connsiteY2" fmla="*/ 418 h 10056"/>
              <a:gd name="connsiteX3" fmla="*/ 13214 w 13214"/>
              <a:gd name="connsiteY3" fmla="*/ 10056 h 10056"/>
              <a:gd name="connsiteX4" fmla="*/ 0 w 13214"/>
              <a:gd name="connsiteY4" fmla="*/ 10025 h 10056"/>
              <a:gd name="connsiteX0" fmla="*/ 0 w 13220"/>
              <a:gd name="connsiteY0" fmla="*/ 10025 h 10056"/>
              <a:gd name="connsiteX1" fmla="*/ 3999 w 13220"/>
              <a:gd name="connsiteY1" fmla="*/ 0 h 10056"/>
              <a:gd name="connsiteX2" fmla="*/ 13220 w 13220"/>
              <a:gd name="connsiteY2" fmla="*/ 5 h 10056"/>
              <a:gd name="connsiteX3" fmla="*/ 13214 w 13220"/>
              <a:gd name="connsiteY3" fmla="*/ 10056 h 10056"/>
              <a:gd name="connsiteX4" fmla="*/ 0 w 13220"/>
              <a:gd name="connsiteY4" fmla="*/ 10025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 h="10056">
                <a:moveTo>
                  <a:pt x="0" y="10025"/>
                </a:moveTo>
                <a:lnTo>
                  <a:pt x="3999" y="0"/>
                </a:lnTo>
                <a:lnTo>
                  <a:pt x="13220" y="5"/>
                </a:lnTo>
                <a:cubicBezTo>
                  <a:pt x="13213" y="3338"/>
                  <a:pt x="13221" y="6723"/>
                  <a:pt x="13214" y="10056"/>
                </a:cubicBezTo>
                <a:lnTo>
                  <a:pt x="0" y="10025"/>
                </a:lnTo>
                <a:close/>
              </a:path>
            </a:pathLst>
          </a:custGeom>
          <a:solidFill>
            <a:srgbClr val="C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867835" y="2439703"/>
            <a:ext cx="4087906" cy="2062103"/>
          </a:xfrm>
          <a:prstGeom prst="rect">
            <a:avLst/>
          </a:prstGeom>
          <a:noFill/>
        </p:spPr>
        <p:txBody>
          <a:bodyPr wrap="square" rtlCol="0">
            <a:spAutoFit/>
          </a:bodyPr>
          <a:lstStyle/>
          <a:p>
            <a:r>
              <a:rPr lang="en-US" sz="3200" dirty="0">
                <a:solidFill>
                  <a:schemeClr val="bg1"/>
                </a:solidFill>
                <a:latin typeface="Helvetica Light" pitchFamily="50" charset="0"/>
              </a:rPr>
              <a:t>Creating Reusable PowerShell scripts to deploy through the DXP environment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8291" y="1116106"/>
            <a:ext cx="2658438" cy="834829"/>
          </a:xfrm>
          <a:prstGeom prst="rect">
            <a:avLst/>
          </a:prstGeom>
        </p:spPr>
      </p:pic>
    </p:spTree>
    <p:extLst>
      <p:ext uri="{BB962C8B-B14F-4D97-AF65-F5344CB8AC3E}">
        <p14:creationId xmlns:p14="http://schemas.microsoft.com/office/powerpoint/2010/main" val="258731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B32D4-B8F4-4243-B8CD-757953B54FF4}"/>
              </a:ext>
            </a:extLst>
          </p:cNvPr>
          <p:cNvSpPr>
            <a:spLocks noGrp="1"/>
          </p:cNvSpPr>
          <p:nvPr>
            <p:ph type="title"/>
          </p:nvPr>
        </p:nvSpPr>
        <p:spPr/>
        <p:txBody>
          <a:bodyPr/>
          <a:lstStyle/>
          <a:p>
            <a:r>
              <a:rPr lang="en-US" dirty="0"/>
              <a:t>Creation of the Pipeline</a:t>
            </a:r>
          </a:p>
        </p:txBody>
      </p:sp>
      <p:sp>
        <p:nvSpPr>
          <p:cNvPr id="5" name="Content Placeholder 4">
            <a:extLst>
              <a:ext uri="{FF2B5EF4-FFF2-40B4-BE49-F238E27FC236}">
                <a16:creationId xmlns:a16="http://schemas.microsoft.com/office/drawing/2014/main" id="{6EDE2924-869D-4B2C-9502-A0C1C977ACEC}"/>
              </a:ext>
            </a:extLst>
          </p:cNvPr>
          <p:cNvSpPr>
            <a:spLocks noGrp="1"/>
          </p:cNvSpPr>
          <p:nvPr>
            <p:ph sz="quarter" idx="10"/>
          </p:nvPr>
        </p:nvSpPr>
        <p:spPr/>
        <p:txBody>
          <a:bodyPr/>
          <a:lstStyle/>
          <a:p>
            <a:r>
              <a:rPr lang="en-US" sz="1400" dirty="0"/>
              <a:t>When we use the Azure DevOps Pipeline (Formally called a “Build” in TFS/VSTS), we’re going to be doing a few things:</a:t>
            </a:r>
          </a:p>
          <a:p>
            <a:endParaRPr lang="en-US" sz="1400" dirty="0"/>
          </a:p>
          <a:p>
            <a:pPr marL="402336" lvl="1" indent="-228600">
              <a:buFont typeface="+mj-lt"/>
              <a:buAutoNum type="arabicPeriod"/>
            </a:pPr>
            <a:r>
              <a:rPr lang="en-US" sz="1400" dirty="0"/>
              <a:t>Build the Solution</a:t>
            </a:r>
          </a:p>
          <a:p>
            <a:pPr marL="402336" lvl="1" indent="-228600">
              <a:buFont typeface="+mj-lt"/>
              <a:buAutoNum type="arabicPeriod"/>
            </a:pPr>
            <a:r>
              <a:rPr lang="en-US" sz="1400" dirty="0"/>
              <a:t>Package the Solution into the proper format and structure</a:t>
            </a:r>
          </a:p>
          <a:p>
            <a:pPr marL="594360" lvl="2" indent="-228600"/>
            <a:r>
              <a:rPr lang="en-US" sz="1400" dirty="0"/>
              <a:t>&lt;app name&gt;.&lt;package type&gt;.app.&lt;version&gt;.</a:t>
            </a:r>
            <a:r>
              <a:rPr lang="en-US" sz="1400" dirty="0" err="1"/>
              <a:t>nupkg</a:t>
            </a:r>
            <a:endParaRPr lang="en-US" sz="1400" dirty="0"/>
          </a:p>
          <a:p>
            <a:pPr marL="594360" lvl="2" indent="-228600"/>
            <a:r>
              <a:rPr lang="en-US" sz="1400" dirty="0"/>
              <a:t>Example: alloyexample.cms.app.1.0.0.0.nupkg</a:t>
            </a:r>
          </a:p>
          <a:p>
            <a:pPr marL="402336" lvl="1" indent="-228600">
              <a:buFont typeface="+mj-lt"/>
              <a:buAutoNum type="arabicPeriod"/>
            </a:pPr>
            <a:r>
              <a:rPr lang="en-US" sz="1400" dirty="0"/>
              <a:t>Move the file into the output Artifact location</a:t>
            </a:r>
          </a:p>
        </p:txBody>
      </p:sp>
    </p:spTree>
    <p:extLst>
      <p:ext uri="{BB962C8B-B14F-4D97-AF65-F5344CB8AC3E}">
        <p14:creationId xmlns:p14="http://schemas.microsoft.com/office/powerpoint/2010/main" val="11302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40A-65D4-4190-8853-ADDAB58490CC}"/>
              </a:ext>
            </a:extLst>
          </p:cNvPr>
          <p:cNvSpPr>
            <a:spLocks noGrp="1"/>
          </p:cNvSpPr>
          <p:nvPr>
            <p:ph type="title"/>
          </p:nvPr>
        </p:nvSpPr>
        <p:spPr>
          <a:xfrm>
            <a:off x="457200" y="2159627"/>
            <a:ext cx="8229600" cy="603743"/>
          </a:xfrm>
        </p:spPr>
        <p:txBody>
          <a:bodyPr/>
          <a:lstStyle/>
          <a:p>
            <a:r>
              <a:rPr lang="en-US" dirty="0">
                <a:solidFill>
                  <a:srgbClr val="CC1F20"/>
                </a:solidFill>
              </a:rPr>
              <a:t>Demo of Pipeline Creation</a:t>
            </a:r>
          </a:p>
        </p:txBody>
      </p:sp>
    </p:spTree>
    <p:extLst>
      <p:ext uri="{BB962C8B-B14F-4D97-AF65-F5344CB8AC3E}">
        <p14:creationId xmlns:p14="http://schemas.microsoft.com/office/powerpoint/2010/main" val="94870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saturation sat="66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a:xfrm>
            <a:off x="457200" y="2325883"/>
            <a:ext cx="8229600" cy="491734"/>
          </a:xfrm>
          <a:solidFill>
            <a:srgbClr val="2C2C2E">
              <a:alpha val="25098"/>
            </a:srgbClr>
          </a:solidFill>
          <a:effectLst>
            <a:outerShdw blurRad="50800" dist="38100" dir="2700000" algn="tl" rotWithShape="0">
              <a:prstClr val="black">
                <a:alpha val="40000"/>
              </a:prstClr>
            </a:outerShdw>
          </a:effectLst>
        </p:spPr>
        <p:txBody>
          <a:bodyPr/>
          <a:lstStyle/>
          <a:p>
            <a:r>
              <a:rPr lang="en-US" sz="2800" dirty="0"/>
              <a:t>BUILDING THE SCRIPTS</a:t>
            </a:r>
          </a:p>
        </p:txBody>
      </p:sp>
    </p:spTree>
    <p:extLst>
      <p:ext uri="{BB962C8B-B14F-4D97-AF65-F5344CB8AC3E}">
        <p14:creationId xmlns:p14="http://schemas.microsoft.com/office/powerpoint/2010/main" val="1937136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B32D4-B8F4-4243-B8CD-757953B54FF4}"/>
              </a:ext>
            </a:extLst>
          </p:cNvPr>
          <p:cNvSpPr>
            <a:spLocks noGrp="1"/>
          </p:cNvSpPr>
          <p:nvPr>
            <p:ph type="title"/>
          </p:nvPr>
        </p:nvSpPr>
        <p:spPr/>
        <p:txBody>
          <a:bodyPr/>
          <a:lstStyle/>
          <a:p>
            <a:r>
              <a:rPr lang="en-US" dirty="0"/>
              <a:t>Building the PowerShell Scripts</a:t>
            </a:r>
          </a:p>
        </p:txBody>
      </p:sp>
      <p:sp>
        <p:nvSpPr>
          <p:cNvPr id="5" name="Content Placeholder 4">
            <a:extLst>
              <a:ext uri="{FF2B5EF4-FFF2-40B4-BE49-F238E27FC236}">
                <a16:creationId xmlns:a16="http://schemas.microsoft.com/office/drawing/2014/main" id="{6EDE2924-869D-4B2C-9502-A0C1C977ACEC}"/>
              </a:ext>
            </a:extLst>
          </p:cNvPr>
          <p:cNvSpPr>
            <a:spLocks noGrp="1"/>
          </p:cNvSpPr>
          <p:nvPr>
            <p:ph sz="quarter" idx="10"/>
          </p:nvPr>
        </p:nvSpPr>
        <p:spPr/>
        <p:txBody>
          <a:bodyPr/>
          <a:lstStyle/>
          <a:p>
            <a:r>
              <a:rPr lang="en-US" dirty="0"/>
              <a:t>These are the </a:t>
            </a:r>
            <a:r>
              <a:rPr lang="en-US" dirty="0" err="1"/>
              <a:t>EpiCloud</a:t>
            </a:r>
            <a:r>
              <a:rPr lang="en-US" dirty="0"/>
              <a:t> commands that exist:</a:t>
            </a:r>
          </a:p>
          <a:p>
            <a:pPr marL="516636" lvl="1" indent="-342900">
              <a:buFont typeface="+mj-lt"/>
              <a:buAutoNum type="arabicPeriod"/>
            </a:pPr>
            <a:r>
              <a:rPr lang="en-US" dirty="0"/>
              <a:t>Connect-</a:t>
            </a:r>
            <a:r>
              <a:rPr lang="en-US" dirty="0" err="1"/>
              <a:t>EpiCloud</a:t>
            </a:r>
            <a:endParaRPr lang="en-US" dirty="0"/>
          </a:p>
          <a:p>
            <a:pPr marL="516636" lvl="1" indent="-342900">
              <a:buFont typeface="+mj-lt"/>
              <a:buAutoNum type="arabicPeriod"/>
            </a:pPr>
            <a:r>
              <a:rPr lang="en-US" dirty="0"/>
              <a:t>Get-</a:t>
            </a:r>
            <a:r>
              <a:rPr lang="en-US" dirty="0" err="1"/>
              <a:t>EpiDeploymentPackageLocation</a:t>
            </a:r>
            <a:endParaRPr lang="en-US" dirty="0"/>
          </a:p>
          <a:p>
            <a:pPr marL="516636" lvl="1" indent="-342900">
              <a:buFont typeface="+mj-lt"/>
              <a:buAutoNum type="arabicPeriod"/>
            </a:pPr>
            <a:r>
              <a:rPr lang="en-US" dirty="0"/>
              <a:t>Add-</a:t>
            </a:r>
            <a:r>
              <a:rPr lang="en-US" dirty="0" err="1"/>
              <a:t>EpiDeploymentPackage</a:t>
            </a:r>
            <a:endParaRPr lang="en-US" dirty="0"/>
          </a:p>
          <a:p>
            <a:pPr marL="516636" lvl="1" indent="-342900">
              <a:buFont typeface="+mj-lt"/>
              <a:buAutoNum type="arabicPeriod"/>
            </a:pPr>
            <a:r>
              <a:rPr lang="en-US" dirty="0"/>
              <a:t>Start-</a:t>
            </a:r>
            <a:r>
              <a:rPr lang="en-US" dirty="0" err="1"/>
              <a:t>EpiDeployment</a:t>
            </a:r>
            <a:endParaRPr lang="en-US" dirty="0"/>
          </a:p>
          <a:p>
            <a:pPr marL="516636" lvl="1" indent="-342900">
              <a:buFont typeface="+mj-lt"/>
              <a:buAutoNum type="arabicPeriod"/>
            </a:pPr>
            <a:r>
              <a:rPr lang="en-US" dirty="0"/>
              <a:t>Get-</a:t>
            </a:r>
            <a:r>
              <a:rPr lang="en-US" dirty="0" err="1"/>
              <a:t>EpiDeployment</a:t>
            </a:r>
            <a:endParaRPr lang="en-US" dirty="0"/>
          </a:p>
          <a:p>
            <a:pPr marL="516636" lvl="1" indent="-342900">
              <a:buFont typeface="+mj-lt"/>
              <a:buAutoNum type="arabicPeriod"/>
            </a:pPr>
            <a:r>
              <a:rPr lang="en-US" dirty="0"/>
              <a:t>Complete-</a:t>
            </a:r>
            <a:r>
              <a:rPr lang="en-US" dirty="0" err="1"/>
              <a:t>EpiDeployment</a:t>
            </a:r>
            <a:endParaRPr lang="en-US" dirty="0"/>
          </a:p>
          <a:p>
            <a:pPr marL="516636" lvl="1" indent="-342900">
              <a:buFont typeface="+mj-lt"/>
              <a:buAutoNum type="arabicPeriod"/>
            </a:pPr>
            <a:r>
              <a:rPr lang="en-US" dirty="0"/>
              <a:t>Reset-</a:t>
            </a:r>
            <a:r>
              <a:rPr lang="en-US" dirty="0" err="1"/>
              <a:t>EpiDeployment</a:t>
            </a:r>
            <a:endParaRPr lang="en-US" dirty="0"/>
          </a:p>
          <a:p>
            <a:pPr marL="516636" lvl="1" indent="-342900">
              <a:buFont typeface="+mj-lt"/>
              <a:buAutoNum type="arabicPeriod"/>
            </a:pPr>
            <a:r>
              <a:rPr lang="en-US" dirty="0"/>
              <a:t>Start-</a:t>
            </a:r>
            <a:r>
              <a:rPr lang="en-US" dirty="0" err="1"/>
              <a:t>EpiDatabaseExport</a:t>
            </a:r>
            <a:endParaRPr lang="en-US" dirty="0"/>
          </a:p>
          <a:p>
            <a:pPr marL="516636" lvl="1" indent="-342900">
              <a:buFont typeface="+mj-lt"/>
              <a:buAutoNum type="arabicPeriod"/>
            </a:pPr>
            <a:r>
              <a:rPr lang="en-US" dirty="0"/>
              <a:t>Get-</a:t>
            </a:r>
            <a:r>
              <a:rPr lang="en-US" dirty="0" err="1"/>
              <a:t>EpiDatabaseExport</a:t>
            </a:r>
            <a:endParaRPr lang="en-US" dirty="0"/>
          </a:p>
          <a:p>
            <a:pPr marL="516636" lvl="1" indent="-342900">
              <a:buFont typeface="+mj-lt"/>
              <a:buAutoNum type="arabicPeriod"/>
            </a:pPr>
            <a:endParaRPr lang="en-US" dirty="0"/>
          </a:p>
          <a:p>
            <a:endParaRPr lang="en-US" dirty="0"/>
          </a:p>
          <a:p>
            <a:r>
              <a:rPr lang="en-US" dirty="0"/>
              <a:t>There are 6 actions that we are going to look at:</a:t>
            </a:r>
          </a:p>
          <a:p>
            <a:endParaRPr lang="en-US" dirty="0"/>
          </a:p>
          <a:p>
            <a:pPr marL="516636" lvl="1" indent="-342900">
              <a:buFont typeface="+mj-lt"/>
              <a:buAutoNum type="arabicPeriod"/>
            </a:pPr>
            <a:r>
              <a:rPr lang="en-US" dirty="0"/>
              <a:t>Get and Upload a package to a provided location</a:t>
            </a:r>
          </a:p>
          <a:p>
            <a:pPr marL="516636" lvl="1" indent="-342900">
              <a:buFont typeface="+mj-lt"/>
              <a:buAutoNum type="arabicPeriod"/>
            </a:pPr>
            <a:r>
              <a:rPr lang="en-US" dirty="0"/>
              <a:t>Deploy to environment from package location</a:t>
            </a:r>
          </a:p>
          <a:p>
            <a:pPr marL="516636" lvl="1" indent="-342900">
              <a:buFont typeface="+mj-lt"/>
              <a:buAutoNum type="arabicPeriod"/>
            </a:pPr>
            <a:r>
              <a:rPr lang="en-US" dirty="0"/>
              <a:t>Deploy to environment from environment</a:t>
            </a:r>
          </a:p>
          <a:p>
            <a:pPr marL="516636" lvl="1" indent="-342900">
              <a:buFont typeface="+mj-lt"/>
              <a:buAutoNum type="arabicPeriod"/>
            </a:pPr>
            <a:r>
              <a:rPr lang="en-US" dirty="0"/>
              <a:t>Complete or Reset an in-progress deployment</a:t>
            </a:r>
          </a:p>
          <a:p>
            <a:pPr marL="516636" lvl="1" indent="-342900">
              <a:buFont typeface="+mj-lt"/>
              <a:buAutoNum type="arabicPeriod"/>
            </a:pPr>
            <a:r>
              <a:rPr lang="en-US" dirty="0"/>
              <a:t>Export Database</a:t>
            </a:r>
          </a:p>
          <a:p>
            <a:pPr marL="516636" lvl="1" indent="-342900">
              <a:buFont typeface="+mj-lt"/>
              <a:buAutoNum type="arabicPeriod"/>
            </a:pPr>
            <a:endParaRPr lang="en-US" dirty="0"/>
          </a:p>
        </p:txBody>
      </p:sp>
    </p:spTree>
    <p:extLst>
      <p:ext uri="{BB962C8B-B14F-4D97-AF65-F5344CB8AC3E}">
        <p14:creationId xmlns:p14="http://schemas.microsoft.com/office/powerpoint/2010/main" val="66424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40A-65D4-4190-8853-ADDAB58490CC}"/>
              </a:ext>
            </a:extLst>
          </p:cNvPr>
          <p:cNvSpPr>
            <a:spLocks noGrp="1"/>
          </p:cNvSpPr>
          <p:nvPr>
            <p:ph type="title"/>
          </p:nvPr>
        </p:nvSpPr>
        <p:spPr>
          <a:xfrm>
            <a:off x="457200" y="2159627"/>
            <a:ext cx="8229600" cy="603743"/>
          </a:xfrm>
        </p:spPr>
        <p:txBody>
          <a:bodyPr/>
          <a:lstStyle/>
          <a:p>
            <a:r>
              <a:rPr lang="en-US" dirty="0">
                <a:solidFill>
                  <a:srgbClr val="CC1F20"/>
                </a:solidFill>
              </a:rPr>
              <a:t>Demo of Scripts</a:t>
            </a:r>
          </a:p>
        </p:txBody>
      </p:sp>
    </p:spTree>
    <p:extLst>
      <p:ext uri="{BB962C8B-B14F-4D97-AF65-F5344CB8AC3E}">
        <p14:creationId xmlns:p14="http://schemas.microsoft.com/office/powerpoint/2010/main" val="269451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saturation sat="66000"/>
                    </a14:imgEffect>
                    <a14:imgEffect>
                      <a14:brightnessContrast bright="-45000"/>
                    </a14:imgEffect>
                  </a14:imgLayer>
                </a14:imgProps>
              </a:ex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a:xfrm>
            <a:off x="457200" y="2325883"/>
            <a:ext cx="8229600" cy="491734"/>
          </a:xfrm>
          <a:solidFill>
            <a:srgbClr val="2C2C2E">
              <a:alpha val="25098"/>
            </a:srgbClr>
          </a:solidFill>
          <a:effectLst>
            <a:outerShdw blurRad="50800" dist="38100" dir="2700000" algn="tl" rotWithShape="0">
              <a:prstClr val="black">
                <a:alpha val="40000"/>
              </a:prstClr>
            </a:outerShdw>
          </a:effectLst>
        </p:spPr>
        <p:txBody>
          <a:bodyPr/>
          <a:lstStyle/>
          <a:p>
            <a:r>
              <a:rPr lang="en-US" sz="2800" dirty="0"/>
              <a:t>RELEASE PIPELINE + CI/CI TRIGGERS</a:t>
            </a:r>
          </a:p>
        </p:txBody>
      </p:sp>
    </p:spTree>
    <p:extLst>
      <p:ext uri="{BB962C8B-B14F-4D97-AF65-F5344CB8AC3E}">
        <p14:creationId xmlns:p14="http://schemas.microsoft.com/office/powerpoint/2010/main" val="483832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B32D4-B8F4-4243-B8CD-757953B54FF4}"/>
              </a:ext>
            </a:extLst>
          </p:cNvPr>
          <p:cNvSpPr>
            <a:spLocks noGrp="1"/>
          </p:cNvSpPr>
          <p:nvPr>
            <p:ph type="title"/>
          </p:nvPr>
        </p:nvSpPr>
        <p:spPr/>
        <p:txBody>
          <a:bodyPr/>
          <a:lstStyle/>
          <a:p>
            <a:r>
              <a:rPr lang="en-US" dirty="0"/>
              <a:t>Creation of the Release Pipeline</a:t>
            </a:r>
          </a:p>
        </p:txBody>
      </p:sp>
      <p:sp>
        <p:nvSpPr>
          <p:cNvPr id="5" name="Content Placeholder 4">
            <a:extLst>
              <a:ext uri="{FF2B5EF4-FFF2-40B4-BE49-F238E27FC236}">
                <a16:creationId xmlns:a16="http://schemas.microsoft.com/office/drawing/2014/main" id="{6EDE2924-869D-4B2C-9502-A0C1C977ACEC}"/>
              </a:ext>
            </a:extLst>
          </p:cNvPr>
          <p:cNvSpPr>
            <a:spLocks noGrp="1"/>
          </p:cNvSpPr>
          <p:nvPr>
            <p:ph sz="quarter" idx="10"/>
          </p:nvPr>
        </p:nvSpPr>
        <p:spPr/>
        <p:txBody>
          <a:bodyPr/>
          <a:lstStyle/>
          <a:p>
            <a:r>
              <a:rPr lang="en-US" sz="1400" dirty="0"/>
              <a:t>When we use the Azure DevOps Release Pipeline, were going to bring together everything that we’ve seen previously. The steps are the following:</a:t>
            </a:r>
          </a:p>
          <a:p>
            <a:endParaRPr lang="en-US" sz="1400" dirty="0"/>
          </a:p>
          <a:p>
            <a:pPr marL="516636" lvl="1" indent="-342900">
              <a:buFont typeface="+mj-lt"/>
              <a:buAutoNum type="arabicPeriod"/>
            </a:pPr>
            <a:r>
              <a:rPr lang="en-US" sz="1400" dirty="0"/>
              <a:t>Set up the Variable Group</a:t>
            </a:r>
          </a:p>
          <a:p>
            <a:pPr marL="708660" lvl="2" indent="-342900"/>
            <a:r>
              <a:rPr lang="en-US" sz="1400" dirty="0"/>
              <a:t>Keys generated from PAAS Portal</a:t>
            </a:r>
          </a:p>
          <a:p>
            <a:pPr marL="516636" lvl="1" indent="-342900">
              <a:buFont typeface="+mj-lt"/>
              <a:buAutoNum type="arabicPeriod"/>
            </a:pPr>
            <a:r>
              <a:rPr lang="en-US" sz="1400" dirty="0"/>
              <a:t>Set up the Artifacts</a:t>
            </a:r>
          </a:p>
          <a:p>
            <a:pPr marL="651510" lvl="2" indent="-285750"/>
            <a:r>
              <a:rPr lang="en-US" sz="1400" dirty="0"/>
              <a:t>Get the NUPKG file</a:t>
            </a:r>
          </a:p>
          <a:p>
            <a:pPr marL="651510" lvl="2" indent="-285750"/>
            <a:r>
              <a:rPr lang="en-US" sz="1400" dirty="0"/>
              <a:t>Get the </a:t>
            </a:r>
            <a:r>
              <a:rPr lang="en-US" sz="1400" dirty="0" err="1"/>
              <a:t>Github</a:t>
            </a:r>
            <a:r>
              <a:rPr lang="en-US" sz="1400" dirty="0"/>
              <a:t> repo for the </a:t>
            </a:r>
            <a:r>
              <a:rPr lang="en-US" sz="1400" dirty="0" err="1"/>
              <a:t>Powershell</a:t>
            </a:r>
            <a:r>
              <a:rPr lang="en-US" sz="1400" dirty="0"/>
              <a:t> Scripts</a:t>
            </a:r>
          </a:p>
          <a:p>
            <a:pPr marL="834390" lvl="3" indent="-285750"/>
            <a:r>
              <a:rPr lang="en-US" sz="1400" dirty="0"/>
              <a:t>(Fork if necessary)</a:t>
            </a:r>
          </a:p>
          <a:p>
            <a:pPr marL="651510" lvl="2" indent="-285750"/>
            <a:r>
              <a:rPr lang="en-US" sz="1400" dirty="0"/>
              <a:t>Set up the Continuous Deployment Trigger on the artifact</a:t>
            </a:r>
          </a:p>
          <a:p>
            <a:pPr marL="516636" lvl="1" indent="-342900">
              <a:buFont typeface="+mj-lt"/>
              <a:buAutoNum type="arabicPeriod"/>
            </a:pPr>
            <a:r>
              <a:rPr lang="en-US" sz="1400" dirty="0"/>
              <a:t>Create the Upload package stage</a:t>
            </a:r>
          </a:p>
          <a:p>
            <a:pPr marL="516636" lvl="1" indent="-342900">
              <a:buFont typeface="+mj-lt"/>
              <a:buAutoNum type="arabicPeriod"/>
            </a:pPr>
            <a:r>
              <a:rPr lang="en-US" sz="1400" dirty="0"/>
              <a:t>Create the Deploy to Integration from Package</a:t>
            </a:r>
          </a:p>
          <a:p>
            <a:pPr marL="516636" lvl="1" indent="-342900">
              <a:buFont typeface="+mj-lt"/>
              <a:buAutoNum type="arabicPeriod"/>
            </a:pPr>
            <a:r>
              <a:rPr lang="en-US" sz="1400" dirty="0"/>
              <a:t>Create the Complete Stage, with prior approval gate</a:t>
            </a:r>
          </a:p>
          <a:p>
            <a:pPr marL="516636" lvl="1" indent="-342900">
              <a:buFont typeface="+mj-lt"/>
              <a:buAutoNum type="arabicPeriod"/>
            </a:pPr>
            <a:r>
              <a:rPr lang="en-US" sz="1400" dirty="0"/>
              <a:t>Create the Reset Stage, if we don’t like how the release looks</a:t>
            </a:r>
          </a:p>
          <a:p>
            <a:pPr lvl="1" indent="0">
              <a:buNone/>
            </a:pPr>
            <a:endParaRPr lang="en-US" sz="1400" dirty="0"/>
          </a:p>
        </p:txBody>
      </p:sp>
    </p:spTree>
    <p:extLst>
      <p:ext uri="{BB962C8B-B14F-4D97-AF65-F5344CB8AC3E}">
        <p14:creationId xmlns:p14="http://schemas.microsoft.com/office/powerpoint/2010/main" val="583704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40A-65D4-4190-8853-ADDAB58490CC}"/>
              </a:ext>
            </a:extLst>
          </p:cNvPr>
          <p:cNvSpPr>
            <a:spLocks noGrp="1"/>
          </p:cNvSpPr>
          <p:nvPr>
            <p:ph type="title"/>
          </p:nvPr>
        </p:nvSpPr>
        <p:spPr>
          <a:xfrm>
            <a:off x="457200" y="2159627"/>
            <a:ext cx="8229600" cy="603743"/>
          </a:xfrm>
        </p:spPr>
        <p:txBody>
          <a:bodyPr/>
          <a:lstStyle/>
          <a:p>
            <a:r>
              <a:rPr lang="en-US" dirty="0">
                <a:solidFill>
                  <a:srgbClr val="CC1F20"/>
                </a:solidFill>
              </a:rPr>
              <a:t>Demo of Release Creation</a:t>
            </a:r>
          </a:p>
        </p:txBody>
      </p:sp>
    </p:spTree>
    <p:extLst>
      <p:ext uri="{BB962C8B-B14F-4D97-AF65-F5344CB8AC3E}">
        <p14:creationId xmlns:p14="http://schemas.microsoft.com/office/powerpoint/2010/main" val="152564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saturation sat="66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a:xfrm>
            <a:off x="457200" y="2325883"/>
            <a:ext cx="8229600" cy="491734"/>
          </a:xfrm>
          <a:solidFill>
            <a:srgbClr val="2C2C2E">
              <a:alpha val="25098"/>
            </a:srgbClr>
          </a:solidFill>
          <a:effectLst>
            <a:outerShdw blurRad="50800" dist="38100" dir="2700000" algn="tl" rotWithShape="0">
              <a:prstClr val="black">
                <a:alpha val="40000"/>
              </a:prstClr>
            </a:outerShdw>
          </a:effectLst>
        </p:spPr>
        <p:txBody>
          <a:bodyPr/>
          <a:lstStyle/>
          <a:p>
            <a:r>
              <a:rPr lang="en-US" sz="2800" dirty="0"/>
              <a:t>PROMOTE TO ENVIRONMENT &amp; SYNC DOWN</a:t>
            </a:r>
          </a:p>
        </p:txBody>
      </p:sp>
    </p:spTree>
    <p:extLst>
      <p:ext uri="{BB962C8B-B14F-4D97-AF65-F5344CB8AC3E}">
        <p14:creationId xmlns:p14="http://schemas.microsoft.com/office/powerpoint/2010/main" val="14204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B32D4-B8F4-4243-B8CD-757953B54FF4}"/>
              </a:ext>
            </a:extLst>
          </p:cNvPr>
          <p:cNvSpPr>
            <a:spLocks noGrp="1"/>
          </p:cNvSpPr>
          <p:nvPr>
            <p:ph type="title"/>
          </p:nvPr>
        </p:nvSpPr>
        <p:spPr/>
        <p:txBody>
          <a:bodyPr/>
          <a:lstStyle/>
          <a:p>
            <a:r>
              <a:rPr lang="en-US" dirty="0"/>
              <a:t>Promote Up vs. Sync Down</a:t>
            </a:r>
          </a:p>
        </p:txBody>
      </p:sp>
      <p:sp>
        <p:nvSpPr>
          <p:cNvPr id="5" name="Content Placeholder 4">
            <a:extLst>
              <a:ext uri="{FF2B5EF4-FFF2-40B4-BE49-F238E27FC236}">
                <a16:creationId xmlns:a16="http://schemas.microsoft.com/office/drawing/2014/main" id="{6EDE2924-869D-4B2C-9502-A0C1C977ACEC}"/>
              </a:ext>
            </a:extLst>
          </p:cNvPr>
          <p:cNvSpPr>
            <a:spLocks noGrp="1"/>
          </p:cNvSpPr>
          <p:nvPr>
            <p:ph sz="quarter" idx="10"/>
          </p:nvPr>
        </p:nvSpPr>
        <p:spPr/>
        <p:txBody>
          <a:bodyPr/>
          <a:lstStyle/>
          <a:p>
            <a:r>
              <a:rPr lang="en-US" sz="1400" dirty="0"/>
              <a:t>Promoting Upward and Syncing Downward are pretty much the same exact action, but one simply goes “with the grain” and the other goes against it.</a:t>
            </a:r>
          </a:p>
          <a:p>
            <a:endParaRPr lang="en-US" sz="1400" dirty="0"/>
          </a:p>
          <a:p>
            <a:r>
              <a:rPr lang="en-US" sz="1400" dirty="0"/>
              <a:t>The proper deployment flow has always been going from Integration, to </a:t>
            </a:r>
            <a:r>
              <a:rPr lang="en-US" sz="1400" dirty="0" err="1"/>
              <a:t>PreProduction</a:t>
            </a:r>
            <a:r>
              <a:rPr lang="en-US" sz="1400" dirty="0"/>
              <a:t>, and to Production. (This functionality has been available in the PAAS portal for a while)</a:t>
            </a:r>
          </a:p>
          <a:p>
            <a:endParaRPr lang="en-US" sz="1400" dirty="0"/>
          </a:p>
          <a:p>
            <a:r>
              <a:rPr lang="en-US" sz="1400" dirty="0"/>
              <a:t>The promotion process largely focuses around code being pushed upwards, but absolutely can include blobs/database.</a:t>
            </a:r>
          </a:p>
          <a:p>
            <a:endParaRPr lang="en-US" sz="1400" dirty="0"/>
          </a:p>
          <a:p>
            <a:r>
              <a:rPr lang="en-US" sz="1400" dirty="0"/>
              <a:t>As of 4/27/2020, Update 313 brought the capability to Sync Downward in environments. This will allow you to make sure the content can be the same across your environments (without having to engage support).</a:t>
            </a:r>
          </a:p>
          <a:p>
            <a:endParaRPr lang="en-US" sz="1400" dirty="0"/>
          </a:p>
          <a:p>
            <a:r>
              <a:rPr lang="en-US" sz="1400" dirty="0"/>
              <a:t>The sync down process largely focuses on blobs/database (content) bring brought down, but can include code, if needed. </a:t>
            </a:r>
          </a:p>
          <a:p>
            <a:endParaRPr lang="en-US" sz="1400" dirty="0"/>
          </a:p>
          <a:p>
            <a:endParaRPr lang="en-US" sz="1400" dirty="0"/>
          </a:p>
        </p:txBody>
      </p:sp>
    </p:spTree>
    <p:extLst>
      <p:ext uri="{BB962C8B-B14F-4D97-AF65-F5344CB8AC3E}">
        <p14:creationId xmlns:p14="http://schemas.microsoft.com/office/powerpoint/2010/main" val="284500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42" y="285750"/>
            <a:ext cx="3893058" cy="800099"/>
          </a:xfrm>
        </p:spPr>
        <p:txBody>
          <a:bodyPr/>
          <a:lstStyle/>
          <a:p>
            <a:pPr algn="ctr"/>
            <a:r>
              <a:rPr lang="en-US" sz="2400" dirty="0">
                <a:solidFill>
                  <a:schemeClr val="tx2"/>
                </a:solidFill>
              </a:rPr>
              <a:t>WHO AM I?</a:t>
            </a:r>
          </a:p>
        </p:txBody>
      </p:sp>
      <p:pic>
        <p:nvPicPr>
          <p:cNvPr id="5" name="Picture Placeholder 4"/>
          <p:cNvPicPr>
            <a:picLocks noGrp="1" noChangeAspect="1"/>
          </p:cNvPicPr>
          <p:nvPr>
            <p:ph type="pic" sz="quarter" idx="11"/>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a:xfrm>
            <a:off x="0" y="0"/>
            <a:ext cx="4515665" cy="5151438"/>
          </a:xfrm>
        </p:spPr>
      </p:pic>
      <p:pic>
        <p:nvPicPr>
          <p:cNvPr id="14" name="Picture 13" descr="A person wearing a suit and tie smiling at the camera&#10;&#10;Description automatically generated">
            <a:extLst>
              <a:ext uri="{FF2B5EF4-FFF2-40B4-BE49-F238E27FC236}">
                <a16:creationId xmlns:a16="http://schemas.microsoft.com/office/drawing/2014/main" id="{E741C011-8E42-485A-8DE7-01A99B4051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57092" y="1824728"/>
            <a:ext cx="2166358" cy="189745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
        <p:nvSpPr>
          <p:cNvPr id="9" name="TextBox 8">
            <a:extLst>
              <a:ext uri="{FF2B5EF4-FFF2-40B4-BE49-F238E27FC236}">
                <a16:creationId xmlns:a16="http://schemas.microsoft.com/office/drawing/2014/main" id="{0E8F4F5F-1EF8-4F8C-BEE1-F8C9D36C90D6}"/>
              </a:ext>
            </a:extLst>
          </p:cNvPr>
          <p:cNvSpPr txBox="1"/>
          <p:nvPr/>
        </p:nvSpPr>
        <p:spPr>
          <a:xfrm>
            <a:off x="5076265" y="619976"/>
            <a:ext cx="3395382" cy="1200329"/>
          </a:xfrm>
          <a:prstGeom prst="rect">
            <a:avLst/>
          </a:prstGeom>
          <a:noFill/>
        </p:spPr>
        <p:txBody>
          <a:bodyPr wrap="square" rtlCol="0">
            <a:spAutoFit/>
          </a:bodyPr>
          <a:lstStyle/>
          <a:p>
            <a:pPr algn="ctr"/>
            <a:r>
              <a:rPr lang="en-US" dirty="0"/>
              <a:t>Eric Markson</a:t>
            </a:r>
          </a:p>
          <a:p>
            <a:pPr algn="ctr"/>
            <a:endParaRPr lang="en-US" dirty="0"/>
          </a:p>
          <a:p>
            <a:pPr algn="ctr"/>
            <a:r>
              <a:rPr lang="en-US" dirty="0"/>
              <a:t>Senior Technical Consultant</a:t>
            </a:r>
          </a:p>
          <a:p>
            <a:pPr algn="ctr"/>
            <a:r>
              <a:rPr lang="en-US" dirty="0"/>
              <a:t>Perficient</a:t>
            </a:r>
          </a:p>
        </p:txBody>
      </p:sp>
      <p:sp>
        <p:nvSpPr>
          <p:cNvPr id="16" name="TextBox 15">
            <a:extLst>
              <a:ext uri="{FF2B5EF4-FFF2-40B4-BE49-F238E27FC236}">
                <a16:creationId xmlns:a16="http://schemas.microsoft.com/office/drawing/2014/main" id="{C54235FA-05D4-49A4-9D28-4D66C4853E63}"/>
              </a:ext>
            </a:extLst>
          </p:cNvPr>
          <p:cNvSpPr txBox="1"/>
          <p:nvPr/>
        </p:nvSpPr>
        <p:spPr>
          <a:xfrm>
            <a:off x="5076265" y="3731030"/>
            <a:ext cx="3395382" cy="1200329"/>
          </a:xfrm>
          <a:prstGeom prst="rect">
            <a:avLst/>
          </a:prstGeom>
          <a:noFill/>
        </p:spPr>
        <p:txBody>
          <a:bodyPr wrap="square" rtlCol="0">
            <a:spAutoFit/>
          </a:bodyPr>
          <a:lstStyle/>
          <a:p>
            <a:pPr algn="ctr"/>
            <a:r>
              <a:rPr lang="en-US" dirty="0"/>
              <a:t>Blog: </a:t>
            </a:r>
            <a:r>
              <a:rPr lang="en-US" dirty="0">
                <a:hlinkClick r:id="rId5"/>
              </a:rPr>
              <a:t>www.epivisuals.dev</a:t>
            </a:r>
            <a:endParaRPr lang="en-US" dirty="0"/>
          </a:p>
          <a:p>
            <a:pPr algn="ctr"/>
            <a:endParaRPr lang="en-US" dirty="0"/>
          </a:p>
          <a:p>
            <a:pPr algn="ctr"/>
            <a:r>
              <a:rPr lang="en-US" dirty="0">
                <a:hlinkClick r:id="rId6"/>
              </a:rPr>
              <a:t>Eric.Markson@Perficient.com</a:t>
            </a:r>
            <a:endParaRPr lang="en-US" dirty="0"/>
          </a:p>
          <a:p>
            <a:pPr algn="ctr"/>
            <a:r>
              <a:rPr lang="en-US" dirty="0">
                <a:hlinkClick r:id="rId7"/>
              </a:rPr>
              <a:t>eric@ericmarkson.com</a:t>
            </a:r>
            <a:r>
              <a:rPr lang="en-US" dirty="0"/>
              <a:t> </a:t>
            </a:r>
          </a:p>
        </p:txBody>
      </p:sp>
    </p:spTree>
    <p:extLst>
      <p:ext uri="{BB962C8B-B14F-4D97-AF65-F5344CB8AC3E}">
        <p14:creationId xmlns:p14="http://schemas.microsoft.com/office/powerpoint/2010/main" val="1040183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A72-52E0-49BF-8EA6-9095ECE86C5C}"/>
              </a:ext>
            </a:extLst>
          </p:cNvPr>
          <p:cNvSpPr>
            <a:spLocks noGrp="1"/>
          </p:cNvSpPr>
          <p:nvPr>
            <p:ph type="title"/>
          </p:nvPr>
        </p:nvSpPr>
        <p:spPr/>
        <p:txBody>
          <a:bodyPr/>
          <a:lstStyle/>
          <a:p>
            <a:r>
              <a:rPr lang="en-US" dirty="0"/>
              <a:t>DXP Deployment Workflow</a:t>
            </a:r>
          </a:p>
        </p:txBody>
      </p:sp>
      <p:pic>
        <p:nvPicPr>
          <p:cNvPr id="5" name="Picture 4" descr="A screenshot of a cell phone&#10;&#10;Description automatically generated">
            <a:extLst>
              <a:ext uri="{FF2B5EF4-FFF2-40B4-BE49-F238E27FC236}">
                <a16:creationId xmlns:a16="http://schemas.microsoft.com/office/drawing/2014/main" id="{0262DFCB-EEDE-4304-A47A-A5F78F2A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744" y="868225"/>
            <a:ext cx="6918511" cy="3891662"/>
          </a:xfrm>
          <a:prstGeom prst="rect">
            <a:avLst/>
          </a:prstGeom>
        </p:spPr>
      </p:pic>
    </p:spTree>
    <p:extLst>
      <p:ext uri="{BB962C8B-B14F-4D97-AF65-F5344CB8AC3E}">
        <p14:creationId xmlns:p14="http://schemas.microsoft.com/office/powerpoint/2010/main" val="1375678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40A-65D4-4190-8853-ADDAB58490CC}"/>
              </a:ext>
            </a:extLst>
          </p:cNvPr>
          <p:cNvSpPr>
            <a:spLocks noGrp="1"/>
          </p:cNvSpPr>
          <p:nvPr>
            <p:ph type="title"/>
          </p:nvPr>
        </p:nvSpPr>
        <p:spPr>
          <a:xfrm>
            <a:off x="457200" y="2159627"/>
            <a:ext cx="8229600" cy="603743"/>
          </a:xfrm>
        </p:spPr>
        <p:txBody>
          <a:bodyPr/>
          <a:lstStyle/>
          <a:p>
            <a:r>
              <a:rPr lang="en-US" dirty="0">
                <a:solidFill>
                  <a:srgbClr val="CC1F20"/>
                </a:solidFill>
              </a:rPr>
              <a:t>Demo of Promotion &amp; Sync Down</a:t>
            </a:r>
          </a:p>
        </p:txBody>
      </p:sp>
    </p:spTree>
    <p:extLst>
      <p:ext uri="{BB962C8B-B14F-4D97-AF65-F5344CB8AC3E}">
        <p14:creationId xmlns:p14="http://schemas.microsoft.com/office/powerpoint/2010/main" val="67974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700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510231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B32D4-B8F4-4243-B8CD-757953B54FF4}"/>
              </a:ext>
            </a:extLst>
          </p:cNvPr>
          <p:cNvSpPr>
            <a:spLocks noGrp="1"/>
          </p:cNvSpPr>
          <p:nvPr>
            <p:ph type="title"/>
          </p:nvPr>
        </p:nvSpPr>
        <p:spPr/>
        <p:txBody>
          <a:bodyPr/>
          <a:lstStyle/>
          <a:p>
            <a:r>
              <a:rPr lang="en-US" dirty="0"/>
              <a:t>Resources + Info</a:t>
            </a:r>
          </a:p>
        </p:txBody>
      </p:sp>
      <p:sp>
        <p:nvSpPr>
          <p:cNvPr id="5" name="Content Placeholder 4">
            <a:extLst>
              <a:ext uri="{FF2B5EF4-FFF2-40B4-BE49-F238E27FC236}">
                <a16:creationId xmlns:a16="http://schemas.microsoft.com/office/drawing/2014/main" id="{6EDE2924-869D-4B2C-9502-A0C1C977ACEC}"/>
              </a:ext>
            </a:extLst>
          </p:cNvPr>
          <p:cNvSpPr>
            <a:spLocks noGrp="1"/>
          </p:cNvSpPr>
          <p:nvPr>
            <p:ph sz="quarter" idx="10"/>
          </p:nvPr>
        </p:nvSpPr>
        <p:spPr/>
        <p:txBody>
          <a:bodyPr/>
          <a:lstStyle/>
          <a:p>
            <a:endParaRPr lang="en-US" sz="1400" dirty="0"/>
          </a:p>
          <a:p>
            <a:r>
              <a:rPr lang="en-US" sz="1400" dirty="0" err="1"/>
              <a:t>Powershell</a:t>
            </a:r>
            <a:r>
              <a:rPr lang="en-US" sz="1400" dirty="0"/>
              <a:t> Script </a:t>
            </a:r>
            <a:r>
              <a:rPr lang="en-US" sz="1400" dirty="0" err="1"/>
              <a:t>Github</a:t>
            </a:r>
            <a:r>
              <a:rPr lang="en-US" sz="1400" dirty="0"/>
              <a:t> Repo: </a:t>
            </a:r>
            <a:r>
              <a:rPr lang="en-US" sz="1400" dirty="0">
                <a:hlinkClick r:id="rId2"/>
              </a:rPr>
              <a:t>https://github.com/ericmarkson/EpiCloud-Scripts/</a:t>
            </a:r>
            <a:endParaRPr lang="en-US" sz="1400" dirty="0"/>
          </a:p>
          <a:p>
            <a:pPr marL="459486" lvl="1" indent="-285750"/>
            <a:r>
              <a:rPr lang="en-US" sz="1400" dirty="0"/>
              <a:t>Please feel free to fork this repo, so you can add it into your Pipeline/Release by reference</a:t>
            </a:r>
          </a:p>
          <a:p>
            <a:pPr marL="459486" lvl="1" indent="-285750"/>
            <a:r>
              <a:rPr lang="en-US" sz="1400" dirty="0"/>
              <a:t>Also feel free to put in pull requests for updates (or </a:t>
            </a:r>
            <a:r>
              <a:rPr lang="en-US" sz="1400"/>
              <a:t>request updates to me)</a:t>
            </a:r>
            <a:endParaRPr lang="en-US" sz="1400" dirty="0"/>
          </a:p>
          <a:p>
            <a:pPr marL="285750" indent="-285750"/>
            <a:endParaRPr lang="en-US" sz="1400" dirty="0"/>
          </a:p>
          <a:p>
            <a:pPr marL="285750" indent="-285750"/>
            <a:r>
              <a:rPr lang="en-US" sz="1400" dirty="0" err="1"/>
              <a:t>EpiCloud</a:t>
            </a:r>
            <a:r>
              <a:rPr lang="en-US" sz="1400" dirty="0"/>
              <a:t> </a:t>
            </a:r>
            <a:r>
              <a:rPr lang="en-US" sz="1400" dirty="0" err="1"/>
              <a:t>Powershell</a:t>
            </a:r>
            <a:r>
              <a:rPr lang="en-US" sz="1400" dirty="0"/>
              <a:t> Module: </a:t>
            </a:r>
            <a:r>
              <a:rPr lang="en-US" sz="1400" dirty="0">
                <a:hlinkClick r:id="rId3"/>
              </a:rPr>
              <a:t>https://www.powershellgallery.com/packages/EpiCloud/</a:t>
            </a:r>
            <a:endParaRPr lang="en-US" sz="1400" dirty="0"/>
          </a:p>
          <a:p>
            <a:pPr marL="285750" indent="-285750"/>
            <a:endParaRPr lang="en-US" sz="1400" dirty="0"/>
          </a:p>
          <a:p>
            <a:pPr marL="285750" indent="-285750"/>
            <a:r>
              <a:rPr lang="en-US" sz="1400" dirty="0"/>
              <a:t>My Blog – Epi Visuals: </a:t>
            </a:r>
            <a:r>
              <a:rPr lang="en-US" sz="1400" dirty="0">
                <a:hlinkClick r:id="rId4"/>
              </a:rPr>
              <a:t>https://www.epivisuals.dev/</a:t>
            </a:r>
            <a:endParaRPr lang="en-US" sz="1400" dirty="0"/>
          </a:p>
          <a:p>
            <a:pPr marL="285750" indent="-285750"/>
            <a:endParaRPr lang="en-US" sz="1400" dirty="0"/>
          </a:p>
          <a:p>
            <a:pPr marL="285750" indent="-285750"/>
            <a:r>
              <a:rPr lang="en-US" sz="1400" dirty="0"/>
              <a:t>Perficient EpiServer Blog: </a:t>
            </a:r>
            <a:r>
              <a:rPr lang="en-US" sz="1400" dirty="0">
                <a:hlinkClick r:id="rId5"/>
              </a:rPr>
              <a:t>https://blogs.perficient.com/episerver/</a:t>
            </a:r>
            <a:endParaRPr lang="en-US" sz="1400" dirty="0"/>
          </a:p>
          <a:p>
            <a:pPr marL="285750" indent="-285750"/>
            <a:endParaRPr lang="en-US" sz="1400" dirty="0"/>
          </a:p>
          <a:p>
            <a:pPr marL="285750" indent="-285750"/>
            <a:r>
              <a:rPr lang="en-US" sz="1400" dirty="0"/>
              <a:t>Epi World Blogs: </a:t>
            </a:r>
            <a:r>
              <a:rPr lang="en-US" sz="1400" dirty="0">
                <a:hlinkClick r:id="rId6"/>
              </a:rPr>
              <a:t>https://world.episerver.com/blogs/</a:t>
            </a:r>
            <a:endParaRPr lang="en-US" sz="1400" dirty="0"/>
          </a:p>
          <a:p>
            <a:pPr marL="285750" indent="-285750"/>
            <a:endParaRPr lang="en-US" sz="1400" dirty="0"/>
          </a:p>
          <a:p>
            <a:pPr marL="285750" indent="-285750"/>
            <a:endParaRPr lang="en-US" sz="1400" dirty="0"/>
          </a:p>
          <a:p>
            <a:pPr marL="285750" indent="-285750"/>
            <a:endParaRPr lang="en-US" sz="1400" dirty="0"/>
          </a:p>
          <a:p>
            <a:pPr marL="285750" indent="-285750"/>
            <a:r>
              <a:rPr lang="en-US" sz="1400" dirty="0"/>
              <a:t>Contact: </a:t>
            </a:r>
            <a:r>
              <a:rPr lang="en-US" sz="1400" dirty="0">
                <a:hlinkClick r:id="rId7"/>
              </a:rPr>
              <a:t>eric.Markson@Perficient.com</a:t>
            </a:r>
            <a:r>
              <a:rPr lang="en-US" sz="1400" dirty="0"/>
              <a:t> or </a:t>
            </a:r>
            <a:r>
              <a:rPr lang="en-US" sz="1400" dirty="0">
                <a:hlinkClick r:id="rId8"/>
              </a:rPr>
              <a:t>eric@ericmarkson.com</a:t>
            </a:r>
            <a:endParaRPr lang="en-US" sz="1400" dirty="0"/>
          </a:p>
          <a:p>
            <a:pPr marL="285750" indent="-285750"/>
            <a:endParaRPr lang="en-US" sz="1400" dirty="0"/>
          </a:p>
        </p:txBody>
      </p:sp>
    </p:spTree>
    <p:extLst>
      <p:ext uri="{BB962C8B-B14F-4D97-AF65-F5344CB8AC3E}">
        <p14:creationId xmlns:p14="http://schemas.microsoft.com/office/powerpoint/2010/main" val="59884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itle 2"/>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45107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colorTemperature colorTemp="4700"/>
                    </a14:imgEffect>
                    <a14:imgEffect>
                      <a14:saturation sat="66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a:xfrm>
            <a:off x="457200" y="2325883"/>
            <a:ext cx="8229600" cy="491734"/>
          </a:xfrm>
          <a:solidFill>
            <a:srgbClr val="2C2C2E">
              <a:alpha val="25098"/>
            </a:srgbClr>
          </a:solidFill>
          <a:effectLst>
            <a:outerShdw blurRad="50800" dist="38100" dir="2700000" algn="tl" rotWithShape="0">
              <a:prstClr val="black">
                <a:alpha val="40000"/>
              </a:prstClr>
            </a:outerShdw>
          </a:effectLst>
        </p:spPr>
        <p:txBody>
          <a:bodyPr/>
          <a:lstStyle/>
          <a:p>
            <a:r>
              <a:rPr lang="en-US" sz="2800" dirty="0"/>
              <a:t>INTRO TO THE DEPLOYMENT API</a:t>
            </a:r>
          </a:p>
        </p:txBody>
      </p:sp>
    </p:spTree>
    <p:extLst>
      <p:ext uri="{BB962C8B-B14F-4D97-AF65-F5344CB8AC3E}">
        <p14:creationId xmlns:p14="http://schemas.microsoft.com/office/powerpoint/2010/main" val="288086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B32D4-B8F4-4243-B8CD-757953B54FF4}"/>
              </a:ext>
            </a:extLst>
          </p:cNvPr>
          <p:cNvSpPr>
            <a:spLocks noGrp="1"/>
          </p:cNvSpPr>
          <p:nvPr>
            <p:ph type="title"/>
          </p:nvPr>
        </p:nvSpPr>
        <p:spPr/>
        <p:txBody>
          <a:bodyPr/>
          <a:lstStyle/>
          <a:p>
            <a:r>
              <a:rPr lang="en-US" dirty="0"/>
              <a:t>What is the Deployment API?</a:t>
            </a:r>
          </a:p>
        </p:txBody>
      </p:sp>
      <p:sp>
        <p:nvSpPr>
          <p:cNvPr id="5" name="Content Placeholder 4">
            <a:extLst>
              <a:ext uri="{FF2B5EF4-FFF2-40B4-BE49-F238E27FC236}">
                <a16:creationId xmlns:a16="http://schemas.microsoft.com/office/drawing/2014/main" id="{6EDE2924-869D-4B2C-9502-A0C1C977ACEC}"/>
              </a:ext>
            </a:extLst>
          </p:cNvPr>
          <p:cNvSpPr>
            <a:spLocks noGrp="1"/>
          </p:cNvSpPr>
          <p:nvPr>
            <p:ph sz="quarter" idx="10"/>
          </p:nvPr>
        </p:nvSpPr>
        <p:spPr/>
        <p:txBody>
          <a:bodyPr/>
          <a:lstStyle/>
          <a:p>
            <a:r>
              <a:rPr lang="en-US" sz="1400" dirty="0"/>
              <a:t>The Deployment API is actually a REST API that runs a series of workbooks to do some tasks.</a:t>
            </a:r>
          </a:p>
          <a:p>
            <a:endParaRPr lang="en-US" sz="1400" dirty="0"/>
          </a:p>
          <a:p>
            <a:endParaRPr lang="en-US" sz="1400" dirty="0"/>
          </a:p>
          <a:p>
            <a:r>
              <a:rPr lang="en-US" sz="1400" dirty="0"/>
              <a:t>This REST API has been wrapped up into a </a:t>
            </a:r>
            <a:r>
              <a:rPr lang="en-US" sz="1400" dirty="0" err="1"/>
              <a:t>Powershell</a:t>
            </a:r>
            <a:r>
              <a:rPr lang="en-US" sz="1400" dirty="0"/>
              <a:t> module that can be used by anyone.</a:t>
            </a:r>
          </a:p>
          <a:p>
            <a:endParaRPr lang="en-US" sz="1400"/>
          </a:p>
          <a:p>
            <a:endParaRPr lang="en-US" sz="1400" dirty="0"/>
          </a:p>
          <a:p>
            <a:pPr marL="171450" indent="-171450">
              <a:buFont typeface="Arial" panose="020B0604020202020204" pitchFamily="34" charset="0"/>
              <a:buChar char="•"/>
            </a:pPr>
            <a:r>
              <a:rPr lang="en-US" sz="1400" dirty="0"/>
              <a:t>Deployment</a:t>
            </a:r>
          </a:p>
          <a:p>
            <a:pPr marL="345186" lvl="1"/>
            <a:r>
              <a:rPr lang="en-US" sz="1400" dirty="0"/>
              <a:t>Fetch/Upload file to a specific URL</a:t>
            </a:r>
          </a:p>
          <a:p>
            <a:pPr marL="345186" lvl="1"/>
            <a:r>
              <a:rPr lang="en-US" sz="1400" dirty="0"/>
              <a:t>Deploy from file location or from environment</a:t>
            </a:r>
          </a:p>
          <a:p>
            <a:pPr marL="537210" lvl="2"/>
            <a:r>
              <a:rPr lang="en-US" sz="1400" dirty="0"/>
              <a:t>Deployments up and down of code</a:t>
            </a:r>
          </a:p>
          <a:p>
            <a:pPr marL="171450" indent="-171450">
              <a:buFont typeface="Arial" panose="020B0604020202020204" pitchFamily="34" charset="0"/>
              <a:buChar char="•"/>
            </a:pPr>
            <a:r>
              <a:rPr lang="en-US" sz="1400" dirty="0"/>
              <a:t>Content Sync</a:t>
            </a:r>
          </a:p>
          <a:p>
            <a:pPr marL="345186" lvl="1"/>
            <a:r>
              <a:rPr lang="en-US" sz="1400" dirty="0"/>
              <a:t>Databases and/or BLOBS can be synchronized up or down</a:t>
            </a:r>
          </a:p>
          <a:p>
            <a:pPr marL="171450" indent="-171450">
              <a:buFont typeface="Arial" panose="020B0604020202020204" pitchFamily="34" charset="0"/>
              <a:buChar char="•"/>
            </a:pPr>
            <a:r>
              <a:rPr lang="en-US" sz="1400" dirty="0"/>
              <a:t>Export</a:t>
            </a:r>
          </a:p>
          <a:p>
            <a:pPr marL="345186" lvl="1"/>
            <a:r>
              <a:rPr lang="en-US" sz="1400" dirty="0"/>
              <a:t>As of Update 313, Databases can be exported as BACPAC file</a:t>
            </a:r>
          </a:p>
          <a:p>
            <a:endParaRPr lang="en-US" dirty="0"/>
          </a:p>
          <a:p>
            <a:endParaRPr lang="en-US" dirty="0"/>
          </a:p>
        </p:txBody>
      </p:sp>
    </p:spTree>
    <p:extLst>
      <p:ext uri="{BB962C8B-B14F-4D97-AF65-F5344CB8AC3E}">
        <p14:creationId xmlns:p14="http://schemas.microsoft.com/office/powerpoint/2010/main" val="1812965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66000"/>
                    </a14:imgEffect>
                    <a14:imgEffect>
                      <a14:brightnessContrast bright="-35000"/>
                    </a14:imgEffect>
                  </a14:imgLayer>
                </a14:imgProps>
              </a:ex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a:xfrm>
            <a:off x="457200" y="2131129"/>
            <a:ext cx="8229600" cy="881241"/>
          </a:xfrm>
          <a:solidFill>
            <a:srgbClr val="2C2C2E">
              <a:alpha val="25098"/>
            </a:srgbClr>
          </a:solidFill>
          <a:effectLst>
            <a:outerShdw blurRad="50800" dist="38100" dir="2700000" algn="tl" rotWithShape="0">
              <a:prstClr val="black">
                <a:alpha val="40000"/>
              </a:prstClr>
            </a:outerShdw>
          </a:effectLst>
        </p:spPr>
        <p:txBody>
          <a:bodyPr/>
          <a:lstStyle/>
          <a:p>
            <a:r>
              <a:rPr lang="en-US" sz="2800" dirty="0"/>
              <a:t>WORKFLOW FOR DEPLOYING THROUGH DXP ENVIRONMENT</a:t>
            </a:r>
          </a:p>
        </p:txBody>
      </p:sp>
    </p:spTree>
    <p:extLst>
      <p:ext uri="{BB962C8B-B14F-4D97-AF65-F5344CB8AC3E}">
        <p14:creationId xmlns:p14="http://schemas.microsoft.com/office/powerpoint/2010/main" val="3892022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A72-52E0-49BF-8EA6-9095ECE86C5C}"/>
              </a:ext>
            </a:extLst>
          </p:cNvPr>
          <p:cNvSpPr>
            <a:spLocks noGrp="1"/>
          </p:cNvSpPr>
          <p:nvPr>
            <p:ph type="title"/>
          </p:nvPr>
        </p:nvSpPr>
        <p:spPr/>
        <p:txBody>
          <a:bodyPr/>
          <a:lstStyle/>
          <a:p>
            <a:r>
              <a:rPr lang="en-US" dirty="0"/>
              <a:t>DXP Deployment Workflow</a:t>
            </a:r>
          </a:p>
        </p:txBody>
      </p:sp>
      <p:pic>
        <p:nvPicPr>
          <p:cNvPr id="5" name="Picture 4" descr="A screenshot of a cell phone&#10;&#10;Description automatically generated">
            <a:extLst>
              <a:ext uri="{FF2B5EF4-FFF2-40B4-BE49-F238E27FC236}">
                <a16:creationId xmlns:a16="http://schemas.microsoft.com/office/drawing/2014/main" id="{0262DFCB-EEDE-4304-A47A-A5F78F2A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744" y="868225"/>
            <a:ext cx="6918511" cy="3891662"/>
          </a:xfrm>
          <a:prstGeom prst="rect">
            <a:avLst/>
          </a:prstGeom>
        </p:spPr>
      </p:pic>
    </p:spTree>
    <p:extLst>
      <p:ext uri="{BB962C8B-B14F-4D97-AF65-F5344CB8AC3E}">
        <p14:creationId xmlns:p14="http://schemas.microsoft.com/office/powerpoint/2010/main" val="372939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AF6958BC-5E14-4545-A460-74845AC93D95}"/>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a:ext>
            </a:extLst>
          </a:blip>
          <a:srcRect/>
          <a:stretch>
            <a:fillRect/>
          </a:stretch>
        </p:blipFill>
        <p:spPr>
          <a:xfrm>
            <a:off x="0" y="0"/>
            <a:ext cx="9144000" cy="5143500"/>
          </a:xfrm>
        </p:spPr>
      </p:pic>
      <p:sp>
        <p:nvSpPr>
          <p:cNvPr id="3" name="Title 2">
            <a:extLst>
              <a:ext uri="{FF2B5EF4-FFF2-40B4-BE49-F238E27FC236}">
                <a16:creationId xmlns:a16="http://schemas.microsoft.com/office/drawing/2014/main" id="{BD366541-A8D5-4587-853A-33FF6EB786CA}"/>
              </a:ext>
            </a:extLst>
          </p:cNvPr>
          <p:cNvSpPr>
            <a:spLocks noGrp="1"/>
          </p:cNvSpPr>
          <p:nvPr>
            <p:ph type="title"/>
          </p:nvPr>
        </p:nvSpPr>
        <p:spPr>
          <a:xfrm>
            <a:off x="457200" y="2340571"/>
            <a:ext cx="8229600" cy="462358"/>
          </a:xfrm>
          <a:solidFill>
            <a:srgbClr val="2C2C2E">
              <a:alpha val="25098"/>
            </a:srgbClr>
          </a:solidFill>
          <a:effectLst>
            <a:outerShdw blurRad="50800" dist="38100" dir="2700000" algn="tl" rotWithShape="0">
              <a:prstClr val="black">
                <a:alpha val="40000"/>
              </a:prstClr>
            </a:outerShdw>
          </a:effectLst>
        </p:spPr>
        <p:txBody>
          <a:bodyPr/>
          <a:lstStyle/>
          <a:p>
            <a:r>
              <a:rPr lang="en-US" sz="2800" dirty="0"/>
              <a:t>AZURE DEVOPS DEPLOYMENT WORKFLOW</a:t>
            </a:r>
          </a:p>
        </p:txBody>
      </p:sp>
    </p:spTree>
    <p:extLst>
      <p:ext uri="{BB962C8B-B14F-4D97-AF65-F5344CB8AC3E}">
        <p14:creationId xmlns:p14="http://schemas.microsoft.com/office/powerpoint/2010/main" val="373357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A72-52E0-49BF-8EA6-9095ECE86C5C}"/>
              </a:ext>
            </a:extLst>
          </p:cNvPr>
          <p:cNvSpPr>
            <a:spLocks noGrp="1"/>
          </p:cNvSpPr>
          <p:nvPr>
            <p:ph type="title"/>
          </p:nvPr>
        </p:nvSpPr>
        <p:spPr/>
        <p:txBody>
          <a:bodyPr/>
          <a:lstStyle/>
          <a:p>
            <a:r>
              <a:rPr lang="en-US" dirty="0"/>
              <a:t>Azure DevOps Pipeline Workflow</a:t>
            </a:r>
          </a:p>
        </p:txBody>
      </p:sp>
      <p:pic>
        <p:nvPicPr>
          <p:cNvPr id="4" name="Picture 3">
            <a:extLst>
              <a:ext uri="{FF2B5EF4-FFF2-40B4-BE49-F238E27FC236}">
                <a16:creationId xmlns:a16="http://schemas.microsoft.com/office/drawing/2014/main" id="{69C6A9BA-3B02-429E-BDCA-6DEFCE332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228" y="971549"/>
            <a:ext cx="3793543" cy="4105090"/>
          </a:xfrm>
          <a:prstGeom prst="rect">
            <a:avLst/>
          </a:prstGeom>
        </p:spPr>
      </p:pic>
    </p:spTree>
    <p:extLst>
      <p:ext uri="{BB962C8B-B14F-4D97-AF65-F5344CB8AC3E}">
        <p14:creationId xmlns:p14="http://schemas.microsoft.com/office/powerpoint/2010/main" val="166124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saturation sat="66000"/>
                    </a14:imgEffect>
                    <a14:imgEffect>
                      <a14:brightnessContrast bright="-50000"/>
                    </a14:imgEffect>
                  </a14:imgLayer>
                </a14:imgProps>
              </a:ext>
              <a:ext uri="{28A0092B-C50C-407E-A947-70E740481C1C}">
                <a14:useLocalDpi xmlns:a14="http://schemas.microsoft.com/office/drawing/2010/main"/>
              </a:ext>
            </a:extLst>
          </a:blip>
          <a:srcRect/>
          <a:stretch>
            <a:fillRect/>
          </a:stretch>
        </p:blipFill>
        <p:spPr>
          <a:xfrm>
            <a:off x="0" y="0"/>
            <a:ext cx="9144000" cy="5143500"/>
          </a:xfrm>
        </p:spPr>
      </p:pic>
      <p:sp>
        <p:nvSpPr>
          <p:cNvPr id="3" name="Title 2"/>
          <p:cNvSpPr>
            <a:spLocks noGrp="1"/>
          </p:cNvSpPr>
          <p:nvPr>
            <p:ph type="title"/>
          </p:nvPr>
        </p:nvSpPr>
        <p:spPr>
          <a:xfrm>
            <a:off x="457200" y="2336426"/>
            <a:ext cx="8229600" cy="470648"/>
          </a:xfrm>
          <a:solidFill>
            <a:srgbClr val="2C2C2E">
              <a:alpha val="25098"/>
            </a:srgbClr>
          </a:solidFill>
          <a:effectLst>
            <a:outerShdw blurRad="50800" dist="38100" dir="2700000" algn="tl" rotWithShape="0">
              <a:prstClr val="black">
                <a:alpha val="40000"/>
              </a:prstClr>
            </a:outerShdw>
          </a:effectLst>
        </p:spPr>
        <p:txBody>
          <a:bodyPr/>
          <a:lstStyle/>
          <a:p>
            <a:r>
              <a:rPr lang="en-US" sz="2800" dirty="0"/>
              <a:t>BUILDING A PIPELINE AND DEPLOYMENT FILE</a:t>
            </a:r>
          </a:p>
        </p:txBody>
      </p:sp>
    </p:spTree>
    <p:extLst>
      <p:ext uri="{BB962C8B-B14F-4D97-AF65-F5344CB8AC3E}">
        <p14:creationId xmlns:p14="http://schemas.microsoft.com/office/powerpoint/2010/main" val="1563932515"/>
      </p:ext>
    </p:extLst>
  </p:cSld>
  <p:clrMapOvr>
    <a:masterClrMapping/>
  </p:clrMapOvr>
</p:sld>
</file>

<file path=ppt/theme/theme1.xml><?xml version="1.0" encoding="utf-8"?>
<a:theme xmlns:a="http://schemas.openxmlformats.org/drawingml/2006/main" name="title slide">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slides">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image slide">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image slide 2">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image slide 3">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image slide 4">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ivider slide">
  <a:themeElements>
    <a:clrScheme name="Perficient Colors 3">
      <a:dk1>
        <a:srgbClr val="58595B"/>
      </a:dk1>
      <a:lt1>
        <a:srgbClr val="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ody slides">
  <a:themeElements>
    <a:clrScheme name="Custom 1">
      <a:dk1>
        <a:srgbClr val="58595B"/>
      </a:dk1>
      <a:lt1>
        <a:sysClr val="window" lastClr="FFFFFF"/>
      </a:lt1>
      <a:dk2>
        <a:srgbClr val="CC1F20"/>
      </a:dk2>
      <a:lt2>
        <a:srgbClr val="8D0E11"/>
      </a:lt2>
      <a:accent1>
        <a:srgbClr val="BA9375"/>
      </a:accent1>
      <a:accent2>
        <a:srgbClr val="DEC9A3"/>
      </a:accent2>
      <a:accent3>
        <a:srgbClr val="F8DEB5"/>
      </a:accent3>
      <a:accent4>
        <a:srgbClr val="D3DEE8"/>
      </a:accent4>
      <a:accent5>
        <a:srgbClr val="93BECE"/>
      </a:accent5>
      <a:accent6>
        <a:srgbClr val="4A7EA6"/>
      </a:accent6>
      <a:hlink>
        <a:srgbClr val="81A7BB"/>
      </a:hlink>
      <a:folHlink>
        <a:srgbClr val="3D5D6F"/>
      </a:folHlink>
    </a:clrScheme>
    <a:fontScheme name="Custom 2">
      <a:majorFont>
        <a:latin typeface="Helvetica Light"/>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F9267E2BD32C47AF781571B7339BA9" ma:contentTypeVersion="9" ma:contentTypeDescription="Create a new document." ma:contentTypeScope="" ma:versionID="64304d1eed2b4345cc8be83cd0b4b071">
  <xsd:schema xmlns:xsd="http://www.w3.org/2001/XMLSchema" xmlns:xs="http://www.w3.org/2001/XMLSchema" xmlns:p="http://schemas.microsoft.com/office/2006/metadata/properties" xmlns:ns2="4ceb4ed4-0778-43e0-a9e2-de7cac9451e9" targetNamespace="http://schemas.microsoft.com/office/2006/metadata/properties" ma:root="true" ma:fieldsID="03e176a007388834a4e3feb85a6bdd5a" ns2:_="">
    <xsd:import namespace="4ceb4ed4-0778-43e0-a9e2-de7cac9451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b4ed4-0778-43e0-a9e2-de7cac945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393F5B-397F-4726-9697-693F4FB2E02F}"/>
</file>

<file path=customXml/itemProps2.xml><?xml version="1.0" encoding="utf-8"?>
<ds:datastoreItem xmlns:ds="http://schemas.openxmlformats.org/officeDocument/2006/customXml" ds:itemID="{B4E0249F-70BD-4D9C-8714-99423B896A42}">
  <ds:schemaRefs>
    <ds:schemaRef ds:uri="http://schemas.microsoft.com/sharepoint/v3/contenttype/forms"/>
  </ds:schemaRefs>
</ds:datastoreItem>
</file>

<file path=customXml/itemProps3.xml><?xml version="1.0" encoding="utf-8"?>
<ds:datastoreItem xmlns:ds="http://schemas.openxmlformats.org/officeDocument/2006/customXml" ds:itemID="{4075E5CF-70E1-4EFB-9F18-3E8B8BAD4BBE}">
  <ds:schemaRefs>
    <ds:schemaRef ds:uri="http://purl.org/dc/term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37e5052b-eff7-49c0-9867-2f0e0c3fad63"/>
    <ds:schemaRef ds:uri="http://schemas.openxmlformats.org/package/2006/metadata/core-properties"/>
    <ds:schemaRef ds:uri="b896ba66-fbd1-4a26-a157-8875af9fe77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2857</TotalTime>
  <Words>717</Words>
  <Application>Microsoft Office PowerPoint</Application>
  <PresentationFormat>On-screen Show (16:9)</PresentationFormat>
  <Paragraphs>111</Paragraphs>
  <Slides>24</Slides>
  <Notes>1</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24</vt:i4>
      </vt:variant>
    </vt:vector>
  </HeadingPairs>
  <TitlesOfParts>
    <vt:vector size="37" baseType="lpstr">
      <vt:lpstr>Helvetica Light</vt:lpstr>
      <vt:lpstr>Calibri</vt:lpstr>
      <vt:lpstr>Arial</vt:lpstr>
      <vt:lpstr>Helvetica</vt:lpstr>
      <vt:lpstr>title slide</vt:lpstr>
      <vt:lpstr>title slide </vt:lpstr>
      <vt:lpstr>body slides</vt:lpstr>
      <vt:lpstr>content image slide</vt:lpstr>
      <vt:lpstr>content image slide 2</vt:lpstr>
      <vt:lpstr>content image slide 3</vt:lpstr>
      <vt:lpstr>content image slide 4</vt:lpstr>
      <vt:lpstr>divider slide</vt:lpstr>
      <vt:lpstr>1_body slides</vt:lpstr>
      <vt:lpstr>PowerPoint Presentation</vt:lpstr>
      <vt:lpstr>WHO AM I?</vt:lpstr>
      <vt:lpstr>INTRO TO THE DEPLOYMENT API</vt:lpstr>
      <vt:lpstr>What is the Deployment API?</vt:lpstr>
      <vt:lpstr>WORKFLOW FOR DEPLOYING THROUGH DXP ENVIRONMENT</vt:lpstr>
      <vt:lpstr>DXP Deployment Workflow</vt:lpstr>
      <vt:lpstr>AZURE DEVOPS DEPLOYMENT WORKFLOW</vt:lpstr>
      <vt:lpstr>Azure DevOps Pipeline Workflow</vt:lpstr>
      <vt:lpstr>BUILDING A PIPELINE AND DEPLOYMENT FILE</vt:lpstr>
      <vt:lpstr>Creation of the Pipeline</vt:lpstr>
      <vt:lpstr>Demo of Pipeline Creation</vt:lpstr>
      <vt:lpstr>BUILDING THE SCRIPTS</vt:lpstr>
      <vt:lpstr>Building the PowerShell Scripts</vt:lpstr>
      <vt:lpstr>Demo of Scripts</vt:lpstr>
      <vt:lpstr>RELEASE PIPELINE + CI/CI TRIGGERS</vt:lpstr>
      <vt:lpstr>Creation of the Release Pipeline</vt:lpstr>
      <vt:lpstr>Demo of Release Creation</vt:lpstr>
      <vt:lpstr>PROMOTE TO ENVIRONMENT &amp; SYNC DOWN</vt:lpstr>
      <vt:lpstr>Promote Up vs. Sync Down</vt:lpstr>
      <vt:lpstr>DXP Deployment Workflow</vt:lpstr>
      <vt:lpstr>Demo of Promotion &amp; Sync Down</vt:lpstr>
      <vt:lpstr>Questions?</vt:lpstr>
      <vt:lpstr>Resources + Info</vt:lpstr>
      <vt:lpstr>Thank you</vt:lpstr>
    </vt:vector>
  </TitlesOfParts>
  <Company>Perficient,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Harding</dc:creator>
  <cp:lastModifiedBy>Eric Markson</cp:lastModifiedBy>
  <cp:revision>168</cp:revision>
  <dcterms:created xsi:type="dcterms:W3CDTF">2019-04-08T14:42:03Z</dcterms:created>
  <dcterms:modified xsi:type="dcterms:W3CDTF">2020-05-08T19:18:37Z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0x01010089F9267E2BD32C47AF781571B7339BA9</vt:lpwstr>
  </property>
  <property fmtid="{D5CDD505-2E9C-101B-9397-08002B2CF9AE}" pid="3" name="PrftBrandingType">
    <vt:lpwstr>1;#Perficient|eccdbc5e-2bcb-4ca6-ab22-17b95977ce02</vt:lpwstr>
  </property>
  <property fmtid="{D5CDD505-2E9C-101B-9397-08002B2CF9AE}" pid="4" name="PrftSalesAndMarketingDocumentType">
    <vt:lpwstr>6;#Presentations|4ab98c7a-4037-427e-a363-cee52d19ffb6</vt:lpwstr>
  </property>
  <property fmtid="{D5CDD505-2E9C-101B-9397-08002B2CF9AE}" pid="5" name="PrftPartner">
    <vt:lpwstr>45;#Microsoft|a4a3995f-2c4a-4f55-b242-819453d63d55</vt:lpwstr>
  </property>
  <property fmtid="{D5CDD505-2E9C-101B-9397-08002B2CF9AE}" pid="6" name="PrftSolutionType">
    <vt:lpwstr>31;#Cloud|26532cac-7514-4088-8619-8a4ba93a3219</vt:lpwstr>
  </property>
  <property fmtid="{D5CDD505-2E9C-101B-9397-08002B2CF9AE}" pid="7" name="PrftTechnology">
    <vt:lpwstr>363;#Microsoft|25bd92d9-2c18-44e2-9382-0c13c42a5388;#232;#Microsoft Azure|b8dc8baf-1eb3-4b53-9e3a-aaaff4eed52c</vt:lpwstr>
  </property>
  <property fmtid="{D5CDD505-2E9C-101B-9397-08002B2CF9AE}" pid="8" name="PrftClient">
    <vt:lpwstr/>
  </property>
  <property fmtid="{D5CDD505-2E9C-101B-9397-08002B2CF9AE}" pid="9" name="PrftIndustry">
    <vt:lpwstr/>
  </property>
  <property fmtid="{D5CDD505-2E9C-101B-9397-08002B2CF9AE}" pid="10" name="PrftSolutionArea">
    <vt:lpwstr>2;#Business Optimization|956e8141-2bf2-461c-828c-44876f61ca38</vt:lpwstr>
  </property>
  <property fmtid="{D5CDD505-2E9C-101B-9397-08002B2CF9AE}" pid="11" name="PrftSalesAndMarketingCategory">
    <vt:lpwstr>18;#Marketing Collateral|64619076-e56e-46ed-bba8-17d1500e18b1</vt:lpwstr>
  </property>
  <property fmtid="{D5CDD505-2E9C-101B-9397-08002B2CF9AE}" pid="12" name="be251e18eb37459c817e17d0d1c18176">
    <vt:lpwstr/>
  </property>
  <property fmtid="{D5CDD505-2E9C-101B-9397-08002B2CF9AE}" pid="13" name="PrftBusinessUnit">
    <vt:lpwstr/>
  </property>
</Properties>
</file>