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6" r:id="rId5"/>
    <p:sldMasterId id="2147484272" r:id="rId6"/>
    <p:sldMasterId id="2147484285" r:id="rId7"/>
    <p:sldMasterId id="2147483668" r:id="rId8"/>
    <p:sldMasterId id="2147483700" r:id="rId9"/>
  </p:sldMasterIdLst>
  <p:notesMasterIdLst>
    <p:notesMasterId r:id="rId17"/>
  </p:notesMasterIdLst>
  <p:sldIdLst>
    <p:sldId id="476" r:id="rId10"/>
    <p:sldId id="481" r:id="rId11"/>
    <p:sldId id="482" r:id="rId12"/>
    <p:sldId id="477" r:id="rId13"/>
    <p:sldId id="478" r:id="rId14"/>
    <p:sldId id="479" r:id="rId15"/>
    <p:sldId id="471" r:id="rId16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Kennedy" initials="EK" lastIdx="5" clrIdx="0"/>
  <p:cmAuthor id="2" name="David Bowen" initials="DB" lastIdx="1" clrIdx="1"/>
  <p:cmAuthor id="3" name="David Bowen" initials="DB [2]" lastIdx="1" clrIdx="2"/>
  <p:cmAuthor id="4" name="David Bowen" initials="DB [3]" lastIdx="1" clrIdx="3"/>
  <p:cmAuthor id="5" name="David Bowen" initials="DB [4]" lastIdx="1" clrIdx="4"/>
  <p:cmAuthor id="6" name="David Bowen" initials="DB [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41"/>
    <a:srgbClr val="FFB4AF"/>
    <a:srgbClr val="011EAA"/>
    <a:srgbClr val="AAAAAA"/>
    <a:srgbClr val="FF7E79"/>
    <a:srgbClr val="294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2" autoAdjust="0"/>
    <p:restoredTop sz="90853" autoAdjust="0"/>
  </p:normalViewPr>
  <p:slideViewPr>
    <p:cSldViewPr snapToGrid="0">
      <p:cViewPr varScale="1">
        <p:scale>
          <a:sx n="124" d="100"/>
          <a:sy n="124" d="100"/>
        </p:scale>
        <p:origin x="176" y="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1808"/>
    </p:cViewPr>
  </p:sorterViewPr>
  <p:notesViewPr>
    <p:cSldViewPr snapToGrid="0">
      <p:cViewPr varScale="1">
        <p:scale>
          <a:sx n="148" d="100"/>
          <a:sy n="148" d="100"/>
        </p:scale>
        <p:origin x="38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59EC4E0-0B2C-8244-89CF-D92B184CBEB5}" type="datetimeFigureOut">
              <a:rPr lang="en-US" smtClean="0"/>
              <a:t>4/10/20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B43C08F-D9D6-AD44-8D45-BB07F9A24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789CE49D-8D98-B84B-A180-4AAB6BE4E982}" type="slidenum">
              <a:rPr lang="en-US" sz="1800" kern="0">
                <a:solidFill>
                  <a:sysClr val="windowText" lastClr="000000"/>
                </a:solidFill>
              </a:rPr>
              <a:pPr defTabSz="933237">
                <a:defRPr/>
              </a:pPr>
              <a:t>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9" y="678716"/>
            <a:ext cx="4209731" cy="1690758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00" spc="-2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388" y="4867000"/>
            <a:ext cx="691419" cy="10800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Episerver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4506" y="678716"/>
            <a:ext cx="4276800" cy="4006300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4" y="221941"/>
            <a:ext cx="494731" cy="20264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49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207C45-05A0-0548-B41E-F5546F0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664297"/>
            <a:ext cx="8785225" cy="384048"/>
          </a:xfrm>
        </p:spPr>
        <p:txBody>
          <a:bodyPr/>
          <a:lstStyle>
            <a:lvl1pPr>
              <a:lnSpc>
                <a:spcPct val="80000"/>
              </a:lnSpc>
              <a:defRPr spc="-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974E46-4333-8841-8D05-9018BB11D4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181528"/>
            <a:ext cx="8785905" cy="3502152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tabLst/>
              <a:defRPr/>
            </a:lvl1pPr>
            <a:lvl2pPr marL="347663" indent="-184150">
              <a:buFont typeface="Arial" panose="020B0604020202020204" pitchFamily="34" charset="0"/>
              <a:buChar char="•"/>
              <a:tabLst/>
              <a:defRPr/>
            </a:lvl2pPr>
            <a:lvl3pPr marL="460375" indent="-174625">
              <a:buFont typeface="Arial" panose="020B0604020202020204" pitchFamily="34" charset="0"/>
              <a:buChar char="•"/>
              <a:tabLst/>
              <a:defRPr/>
            </a:lvl3pPr>
            <a:lvl4pPr marL="687388" indent="-227013">
              <a:buFont typeface="Arial" panose="020B0604020202020204" pitchFamily="34" charset="0"/>
              <a:buChar char="•"/>
              <a:tabLst/>
              <a:defRPr/>
            </a:lvl4pPr>
            <a:lvl5pPr marL="820738" indent="-185738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63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232BCC-06D7-1442-AC53-21EC337FE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7" y="663575"/>
            <a:ext cx="4276800" cy="38404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spc="-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15A4B0B8-B99B-AD40-9A80-23DDAB5AA2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672" y="662999"/>
            <a:ext cx="42768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400" spc="-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FA8225-89F8-5141-A5DB-6248A4352D4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9098" y="1191802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573100-9CCD-7A49-9A76-E5B24D69D00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672" y="1191801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3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D759-50D4-E04E-83C5-DC976E90C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388" y="664296"/>
            <a:ext cx="2778364" cy="3840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spc="-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C60458F-36E0-3648-B5B6-E32B19B83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98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237F285-B3D7-3046-A5B7-D91297F09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41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3DF6778-2701-1949-BEF2-EE9D80F2E7C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79098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6E7601-53A6-034D-8BED-52099D05208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79988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227B8DC-AFFE-6749-9C46-F9C010E7452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83145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5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4E234F-4632-064D-AB0F-96AC1499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1" y="58341"/>
            <a:ext cx="8155688" cy="383664"/>
          </a:xfrm>
        </p:spPr>
        <p:txBody>
          <a:bodyPr>
            <a:normAutofit/>
          </a:bodyPr>
          <a:lstStyle>
            <a:lvl1pPr>
              <a:defRPr sz="2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3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884E39-4D1E-2D43-ACD2-3B516678D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33" y="1723902"/>
            <a:ext cx="5813336" cy="169075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000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28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0AA642-3139-CC4F-9023-D7ABEB8BF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9" y="678716"/>
            <a:ext cx="4209731" cy="1690758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A0388B-7E1C-E24C-8F5A-B8AFD80586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4506" y="678716"/>
            <a:ext cx="4276800" cy="4006300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D9F3E1-EBA7-C94A-B8F6-2CB6B1FB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664297"/>
            <a:ext cx="8785225" cy="384048"/>
          </a:xfrm>
        </p:spPr>
        <p:txBody>
          <a:bodyPr/>
          <a:lstStyle>
            <a:lvl1pPr>
              <a:lnSpc>
                <a:spcPct val="80000"/>
              </a:lnSpc>
              <a:defRPr spc="-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51B899-A0DC-8844-BAA2-3AFA46F639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181528"/>
            <a:ext cx="8785905" cy="3502152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tabLst/>
              <a:defRPr/>
            </a:lvl1pPr>
            <a:lvl2pPr marL="347663" indent="-184150">
              <a:buFont typeface="Arial" panose="020B0604020202020204" pitchFamily="34" charset="0"/>
              <a:buChar char="•"/>
              <a:tabLst/>
              <a:defRPr/>
            </a:lvl2pPr>
            <a:lvl3pPr marL="460375" indent="-174625">
              <a:buFont typeface="Arial" panose="020B0604020202020204" pitchFamily="34" charset="0"/>
              <a:buChar char="•"/>
              <a:tabLst/>
              <a:defRPr/>
            </a:lvl3pPr>
            <a:lvl4pPr marL="687388" indent="-227013">
              <a:buFont typeface="Arial" panose="020B0604020202020204" pitchFamily="34" charset="0"/>
              <a:buChar char="•"/>
              <a:tabLst/>
              <a:defRPr/>
            </a:lvl4pPr>
            <a:lvl5pPr marL="820738" indent="-185738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664297"/>
            <a:ext cx="8785225" cy="384048"/>
          </a:xfrm>
        </p:spPr>
        <p:txBody>
          <a:bodyPr/>
          <a:lstStyle>
            <a:lvl1pPr>
              <a:lnSpc>
                <a:spcPct val="80000"/>
              </a:lnSpc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75893" y="1181528"/>
            <a:ext cx="8785905" cy="3502152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tabLst/>
              <a:defRPr/>
            </a:lvl1pPr>
            <a:lvl2pPr marL="347663" indent="-184150">
              <a:buFont typeface="Arial" panose="020B0604020202020204" pitchFamily="34" charset="0"/>
              <a:buChar char="•"/>
              <a:tabLst/>
              <a:defRPr/>
            </a:lvl2pPr>
            <a:lvl3pPr marL="460375" indent="-174625">
              <a:buFont typeface="Arial" panose="020B0604020202020204" pitchFamily="34" charset="0"/>
              <a:buChar char="•"/>
              <a:tabLst/>
              <a:defRPr/>
            </a:lvl3pPr>
            <a:lvl4pPr marL="687388" indent="-227013">
              <a:buFont typeface="Arial" panose="020B0604020202020204" pitchFamily="34" charset="0"/>
              <a:buChar char="•"/>
              <a:tabLst/>
              <a:defRPr/>
            </a:lvl4pPr>
            <a:lvl5pPr marL="820738" indent="-185738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73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D901FA-94E0-4C4C-870D-B06940AF6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7" y="663575"/>
            <a:ext cx="4276800" cy="38404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spc="-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8984A1-9733-3E44-A933-1FCB4AB2AA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672" y="662999"/>
            <a:ext cx="42768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400" spc="-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57CA4F-DFE7-D242-88B2-241C3E87CBA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9098" y="1191802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87F398-4819-C546-85DA-B7F7808199F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672" y="1191801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D3E86-A8F4-9C40-8EA3-70D4934C1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388" y="664296"/>
            <a:ext cx="2778364" cy="3840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B994234-4731-664D-99AC-D60BA01517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98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B9149B8-698C-F14D-BD17-00604C3877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41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8C9C52-0D4C-924E-9DA1-B4409CF488C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79098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AB98518-3D57-BA4B-ACEE-919F1F96628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79988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F19868-9F9E-774A-86D1-C56BCC8A420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83145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E48B31-D9CF-6341-A439-E7DF8BAC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1" y="58341"/>
            <a:ext cx="8155688" cy="383664"/>
          </a:xfrm>
        </p:spPr>
        <p:txBody>
          <a:bodyPr>
            <a:normAutofit/>
          </a:bodyPr>
          <a:lstStyle>
            <a:lvl1pPr>
              <a:defRPr sz="2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2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Episerver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15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333" y="1723902"/>
            <a:ext cx="5813336" cy="169075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4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3DBE1E-0F54-824C-BB0C-306CC55BB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9" y="678716"/>
            <a:ext cx="4209731" cy="1690758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9F0ADC-EA0D-5E4A-B9AB-F08405DA1A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4506" y="678716"/>
            <a:ext cx="4276800" cy="4006300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9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60B7A4-0E09-F145-A769-7969F839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664297"/>
            <a:ext cx="8785225" cy="384048"/>
          </a:xfrm>
        </p:spPr>
        <p:txBody>
          <a:bodyPr/>
          <a:lstStyle>
            <a:lvl1pPr>
              <a:lnSpc>
                <a:spcPct val="80000"/>
              </a:lnSpc>
              <a:defRPr spc="-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7B3AD0-C1E5-BB4A-AE31-9E95EB3CB4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5893" y="1181528"/>
            <a:ext cx="8785905" cy="3502152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tabLst/>
              <a:defRPr/>
            </a:lvl1pPr>
            <a:lvl2pPr marL="347663" indent="-184150">
              <a:buFont typeface="Arial" panose="020B0604020202020204" pitchFamily="34" charset="0"/>
              <a:buChar char="•"/>
              <a:tabLst/>
              <a:defRPr/>
            </a:lvl2pPr>
            <a:lvl3pPr marL="460375" indent="-174625">
              <a:buFont typeface="Arial" panose="020B0604020202020204" pitchFamily="34" charset="0"/>
              <a:buChar char="•"/>
              <a:tabLst/>
              <a:defRPr/>
            </a:lvl3pPr>
            <a:lvl4pPr marL="687388" indent="-227013">
              <a:buFont typeface="Arial" panose="020B0604020202020204" pitchFamily="34" charset="0"/>
              <a:buChar char="•"/>
              <a:tabLst/>
              <a:defRPr/>
            </a:lvl4pPr>
            <a:lvl5pPr marL="820738" indent="-185738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06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AE1C5B-8670-584E-A899-A73288C19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7" y="663575"/>
            <a:ext cx="4276800" cy="38404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spc="-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E02BA29-2211-C440-9A38-229080723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672" y="662999"/>
            <a:ext cx="42768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400" spc="-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3F7279-486D-9246-905C-55F71FA892D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9098" y="1191802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4D5B16-AB29-8A4B-9B09-F15A5B8FEA0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83672" y="1191801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7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97" y="663575"/>
            <a:ext cx="4276800" cy="38404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spc="-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83672" y="662999"/>
            <a:ext cx="42768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400" spc="-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79098" y="1191802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683672" y="1191801"/>
            <a:ext cx="4276800" cy="3502152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F202AC-14FC-734C-A0D2-C09F887F4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388" y="664296"/>
            <a:ext cx="2778364" cy="3840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3DA07B6-0229-C741-A7E8-286833189E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98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90BEF09-902A-944B-A305-D31BAA2E64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41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3E6B39-6CE6-2245-B5F0-22F3FF00C41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79098" y="1186262"/>
            <a:ext cx="2778654" cy="35112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34541" indent="0">
              <a:buNone/>
              <a:defRPr>
                <a:solidFill>
                  <a:schemeClr val="bg1"/>
                </a:solidFill>
              </a:defRPr>
            </a:lvl2pPr>
            <a:lvl3pPr marL="267890" indent="0">
              <a:buNone/>
              <a:defRPr>
                <a:solidFill>
                  <a:schemeClr val="bg1"/>
                </a:solidFill>
              </a:defRPr>
            </a:lvl3pPr>
            <a:lvl4pPr marL="402431" indent="0">
              <a:buNone/>
              <a:defRPr>
                <a:solidFill>
                  <a:schemeClr val="bg1"/>
                </a:solidFill>
              </a:defRPr>
            </a:lvl4pPr>
            <a:lvl5pPr marL="535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D6B5A4-FE0E-6544-95D3-EEA384F543D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79988" y="1186262"/>
            <a:ext cx="2778654" cy="35112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34541" indent="0">
              <a:buNone/>
              <a:defRPr>
                <a:solidFill>
                  <a:schemeClr val="bg1"/>
                </a:solidFill>
              </a:defRPr>
            </a:lvl2pPr>
            <a:lvl3pPr marL="267890" indent="0">
              <a:buNone/>
              <a:defRPr>
                <a:solidFill>
                  <a:schemeClr val="bg1"/>
                </a:solidFill>
              </a:defRPr>
            </a:lvl3pPr>
            <a:lvl4pPr marL="402431" indent="0">
              <a:buNone/>
              <a:defRPr>
                <a:solidFill>
                  <a:schemeClr val="bg1"/>
                </a:solidFill>
              </a:defRPr>
            </a:lvl4pPr>
            <a:lvl5pPr marL="535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6272631-80A7-074A-90F6-00CED153189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83145" y="1186262"/>
            <a:ext cx="2778654" cy="351129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34541" indent="0">
              <a:buNone/>
              <a:defRPr>
                <a:solidFill>
                  <a:schemeClr val="bg1"/>
                </a:solidFill>
              </a:defRPr>
            </a:lvl2pPr>
            <a:lvl3pPr marL="267890" indent="0">
              <a:buNone/>
              <a:defRPr>
                <a:solidFill>
                  <a:schemeClr val="bg1"/>
                </a:solidFill>
              </a:defRPr>
            </a:lvl3pPr>
            <a:lvl4pPr marL="402431" indent="0">
              <a:buNone/>
              <a:defRPr>
                <a:solidFill>
                  <a:schemeClr val="bg1"/>
                </a:solidFill>
              </a:defRPr>
            </a:lvl4pPr>
            <a:lvl5pPr marL="535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03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664296"/>
            <a:ext cx="8785225" cy="3840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24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6D48E5-7AAF-C24D-AD3B-0B27A126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1" y="58341"/>
            <a:ext cx="8155688" cy="383664"/>
          </a:xfrm>
        </p:spPr>
        <p:txBody>
          <a:bodyPr>
            <a:normAutofit/>
          </a:bodyPr>
          <a:lstStyle>
            <a:lvl1pPr>
              <a:defRPr sz="2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9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6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n-lt"/>
              </a:rPr>
              <a:t>Episerver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070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333" y="1723902"/>
            <a:ext cx="5813336" cy="1690758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97958" y="4867000"/>
            <a:ext cx="1080000" cy="108000"/>
          </a:xfrm>
          <a:prstGeom prst="rect">
            <a:avLst/>
          </a:prstGeom>
        </p:spPr>
        <p:txBody>
          <a:bodyPr/>
          <a:lstStyle/>
          <a:p>
            <a:fld id="{6F512DE5-91A1-2E4D-A643-179E6DC12B34}" type="datetime1">
              <a:rPr lang="sv-SE" smtClean="0"/>
              <a:t>2020-04-10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55" y="2016153"/>
            <a:ext cx="2751074" cy="1126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97958" y="4867000"/>
            <a:ext cx="1080000" cy="108000"/>
          </a:xfrm>
          <a:prstGeom prst="rect">
            <a:avLst/>
          </a:prstGeom>
        </p:spPr>
        <p:txBody>
          <a:bodyPr/>
          <a:lstStyle/>
          <a:p>
            <a:fld id="{6F512DE5-91A1-2E4D-A643-179E6DC12B34}" type="datetime1">
              <a:rPr lang="sv-SE" smtClean="0"/>
              <a:t>2020-04-10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55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55" y="2016153"/>
            <a:ext cx="2751074" cy="11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97958" y="4867000"/>
            <a:ext cx="1080000" cy="108000"/>
          </a:xfrm>
          <a:prstGeom prst="rect">
            <a:avLst/>
          </a:prstGeom>
        </p:spPr>
        <p:txBody>
          <a:bodyPr/>
          <a:lstStyle/>
          <a:p>
            <a:fld id="{6FE5B646-2678-834C-97B1-801D9005E78F}" type="datetime1">
              <a:rPr lang="sv-SE" smtClean="0"/>
              <a:t>2020-04-10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14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55" y="2016153"/>
            <a:ext cx="2751074" cy="11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6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6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388" y="664296"/>
            <a:ext cx="2778364" cy="38404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000" spc="-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18198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85413" y="663575"/>
            <a:ext cx="2779200" cy="384048"/>
          </a:xfrm>
        </p:spPr>
        <p:txBody>
          <a:bodyPr vert="horz" lIns="0" tIns="0" rIns="0" bIns="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000" spc="-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79098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79988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6183145" y="1186262"/>
            <a:ext cx="2778654" cy="3511296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98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9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1210" y="227108"/>
            <a:ext cx="46284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kern="1200">
                <a:solidFill>
                  <a:schemeClr val="accent6"/>
                </a:solidFill>
                <a:latin typeface="+mj-lt"/>
                <a:ea typeface="+mn-ea"/>
                <a:cs typeface="Franklin Gothic Book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5DC27F18-23CB-E747-A79E-FA6D5D29A878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183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4.jpeg">
            <a:extLst>
              <a:ext uri="{FF2B5EF4-FFF2-40B4-BE49-F238E27FC236}">
                <a16:creationId xmlns:a16="http://schemas.microsoft.com/office/drawing/2014/main" id="{07DEDBDB-B4D3-D445-BD85-B9584B168C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40000"/>
                  </a:schemeClr>
                </a:solidFill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spc="-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674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02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4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" y="674790"/>
            <a:ext cx="8785225" cy="383664"/>
          </a:xfrm>
        </p:spPr>
        <p:txBody>
          <a:bodyPr/>
          <a:lstStyle>
            <a:lvl1pPr>
              <a:defRPr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62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2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 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Franklin Gothic Medium"/>
              </a:rPr>
              <a:t>Episerver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9389" y="802004"/>
            <a:ext cx="6983411" cy="1690758"/>
          </a:xfrm>
        </p:spPr>
        <p:txBody>
          <a:bodyPr anchor="b">
            <a:normAutofit/>
          </a:bodyPr>
          <a:lstStyle>
            <a:lvl1pPr algn="l"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9389" y="2528695"/>
            <a:ext cx="6983411" cy="1667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400" spc="-7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3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1" y="58341"/>
            <a:ext cx="8155688" cy="383664"/>
          </a:xfrm>
        </p:spPr>
        <p:txBody>
          <a:bodyPr>
            <a:normAutofit/>
          </a:bodyPr>
          <a:lstStyle>
            <a:lvl1pPr>
              <a:defRPr sz="2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8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3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20309" y="891211"/>
            <a:ext cx="3352119" cy="1614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5pPr>
          </a:lstStyle>
          <a:p>
            <a:pPr lvl="0"/>
            <a:r>
              <a:rPr lang="en-GB" dirty="0"/>
              <a:t>Title goes here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20309" y="2897002"/>
            <a:ext cx="3352119" cy="1614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40" tIns="45720" rIns="91440" bIns="4572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5pPr>
          </a:lstStyle>
          <a:p>
            <a:pPr lvl="0"/>
            <a:r>
              <a:rPr lang="en-GB" dirty="0"/>
              <a:t>Title goes here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891211"/>
            <a:ext cx="3352119" cy="16144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40" tIns="45720" rIns="91440" bIns="4572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5pPr>
          </a:lstStyle>
          <a:p>
            <a:pPr lvl="0"/>
            <a:r>
              <a:rPr lang="en-GB" dirty="0"/>
              <a:t>Title goes here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88024" y="2897002"/>
            <a:ext cx="3352119" cy="1614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defRPr sz="1600" spc="-50" baseline="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3pPr>
            <a:lvl4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4pPr>
            <a:lvl5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-20" baseline="0">
                <a:latin typeface="Franklin Gothic Medium"/>
              </a:defRPr>
            </a:lvl5pPr>
          </a:lstStyle>
          <a:p>
            <a:pPr lvl="0"/>
            <a:r>
              <a:rPr lang="en-GB" dirty="0"/>
              <a:t>Title goes here</a:t>
            </a:r>
          </a:p>
          <a:p>
            <a:pPr lvl="1"/>
            <a:r>
              <a:rPr lang="en-GB" dirty="0"/>
              <a:t>Second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0226" y="876642"/>
            <a:ext cx="0" cy="36576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 flipV="1">
            <a:off x="1020310" y="2695328"/>
            <a:ext cx="7119835" cy="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30B493-EB25-DC4D-8AD4-E90BB508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1" y="58341"/>
            <a:ext cx="8155688" cy="383664"/>
          </a:xfrm>
        </p:spPr>
        <p:txBody>
          <a:bodyPr>
            <a:normAutofit/>
          </a:bodyPr>
          <a:lstStyle>
            <a:lvl1pPr>
              <a:defRPr sz="2000" spc="-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CFCC47-EDB4-204B-A565-14DA380CC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9" y="678716"/>
            <a:ext cx="4209731" cy="1690758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00" spc="-2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A42C40-66D7-EF47-9A90-97112475A5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4506" y="678716"/>
            <a:ext cx="4276800" cy="4006300"/>
          </a:xfrm>
        </p:spPr>
        <p:txBody>
          <a:bodyPr/>
          <a:lstStyle>
            <a:lvl1pPr marL="0" indent="0">
              <a:buNone/>
              <a:defRPr/>
            </a:lvl1pPr>
            <a:lvl2pPr marL="134541" indent="0">
              <a:buNone/>
              <a:defRPr/>
            </a:lvl2pPr>
            <a:lvl3pPr marL="267890" indent="0">
              <a:buNone/>
              <a:defRPr/>
            </a:lvl3pPr>
            <a:lvl4pPr marL="402431" indent="0">
              <a:buNone/>
              <a:defRPr/>
            </a:lvl4pPr>
            <a:lvl5pPr marL="53578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674790"/>
            <a:ext cx="8785225" cy="38366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7" y="1171252"/>
            <a:ext cx="8785225" cy="34992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1">
                    <a:alpha val="40000"/>
                  </a:schemeClr>
                </a:solidFill>
                <a:latin typeface="+mj-lt"/>
              </a:rPr>
              <a:t>Episerver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4" y="221941"/>
            <a:ext cx="494731" cy="20264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0" r:id="rId2"/>
    <p:sldLayoutId id="2147483664" r:id="rId3"/>
    <p:sldLayoutId id="2147483665" r:id="rId4"/>
    <p:sldLayoutId id="2147483654" r:id="rId5"/>
    <p:sldLayoutId id="2147484294" r:id="rId6"/>
    <p:sldLayoutId id="2147483655" r:id="rId7"/>
    <p:sldLayoutId id="2147484279" r:id="rId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13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732" userDrawn="1">
          <p15:clr>
            <a:srgbClr val="F26B43"/>
          </p15:clr>
        </p15:guide>
        <p15:guide id="5" orient="horz" pos="667">
          <p15:clr>
            <a:srgbClr val="F26B43"/>
          </p15:clr>
        </p15:guide>
        <p15:guide id="7" pos="5647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orient="horz" pos="3117">
          <p15:clr>
            <a:srgbClr val="F26B43"/>
          </p15:clr>
        </p15:guide>
        <p15:guide id="10" orient="horz" pos="418">
          <p15:clr>
            <a:srgbClr val="F26B43"/>
          </p15:clr>
        </p15:guide>
        <p15:guide id="11" orient="horz" pos="14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664296"/>
            <a:ext cx="8785225" cy="39456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74" y="1166187"/>
            <a:ext cx="8785225" cy="3511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+mj-lt"/>
              </a:rPr>
              <a:t>Episerver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1D652-3A36-CB45-8B1B-8AA27CB56C3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4" y="221941"/>
            <a:ext cx="494731" cy="2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8" r:id="rId2"/>
    <p:sldLayoutId id="2147483719" r:id="rId3"/>
    <p:sldLayoutId id="2147483720" r:id="rId4"/>
    <p:sldLayoutId id="2147483721" r:id="rId5"/>
    <p:sldLayoutId id="2147484295" r:id="rId6"/>
    <p:sldLayoutId id="2147483722" r:id="rId7"/>
    <p:sldLayoutId id="2147483703" r:id="rId8"/>
    <p:sldLayoutId id="2147484298" r:id="rId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orient="horz" pos="282">
          <p15:clr>
            <a:srgbClr val="F26B43"/>
          </p15:clr>
        </p15:guide>
        <p15:guide id="3" orient="horz" pos="732" userDrawn="1">
          <p15:clr>
            <a:srgbClr val="F26B43"/>
          </p15:clr>
        </p15:guide>
        <p15:guide id="4" orient="horz" pos="667">
          <p15:clr>
            <a:srgbClr val="F26B43"/>
          </p15:clr>
        </p15:guide>
        <p15:guide id="5" pos="5647">
          <p15:clr>
            <a:srgbClr val="F26B43"/>
          </p15:clr>
        </p15:guide>
        <p15:guide id="6" orient="horz" pos="2845">
          <p15:clr>
            <a:srgbClr val="F26B43"/>
          </p15:clr>
        </p15:guide>
        <p15:guide id="7" orient="horz" pos="3117">
          <p15:clr>
            <a:srgbClr val="F26B43"/>
          </p15:clr>
        </p15:guide>
        <p15:guide id="8" orient="horz" pos="418">
          <p15:clr>
            <a:srgbClr val="F26B43"/>
          </p15:clr>
        </p15:guide>
        <p15:guide id="9" orient="horz" pos="1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664296"/>
            <a:ext cx="8785225" cy="3840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7" y="1206810"/>
            <a:ext cx="8785225" cy="3511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96" r:id="rId6"/>
    <p:sldLayoutId id="2147484278" r:id="rId7"/>
    <p:sldLayoutId id="2147483704" r:id="rId8"/>
    <p:sldLayoutId id="2147483707" r:id="rId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orient="horz" pos="282">
          <p15:clr>
            <a:srgbClr val="F26B43"/>
          </p15:clr>
        </p15:guide>
        <p15:guide id="3" orient="horz" pos="894">
          <p15:clr>
            <a:srgbClr val="F26B43"/>
          </p15:clr>
        </p15:guide>
        <p15:guide id="4" orient="horz" pos="667">
          <p15:clr>
            <a:srgbClr val="F26B43"/>
          </p15:clr>
        </p15:guide>
        <p15:guide id="5" pos="5647">
          <p15:clr>
            <a:srgbClr val="F26B43"/>
          </p15:clr>
        </p15:guide>
        <p15:guide id="6" orient="horz" pos="2845">
          <p15:clr>
            <a:srgbClr val="F26B43"/>
          </p15:clr>
        </p15:guide>
        <p15:guide id="7" orient="horz" pos="3117">
          <p15:clr>
            <a:srgbClr val="F26B43"/>
          </p15:clr>
        </p15:guide>
        <p15:guide id="8" orient="horz" pos="418">
          <p15:clr>
            <a:srgbClr val="F26B43"/>
          </p15:clr>
        </p15:guide>
        <p15:guide id="9" orient="horz" pos="14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664296"/>
            <a:ext cx="8785225" cy="3840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87" y="1227360"/>
            <a:ext cx="8785225" cy="3511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Episerver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9" y="235063"/>
            <a:ext cx="481339" cy="1971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7" r:id="rId6"/>
    <p:sldLayoutId id="2147484291" r:id="rId7"/>
    <p:sldLayoutId id="2147484292" r:id="rId8"/>
    <p:sldLayoutId id="2147484293" r:id="rId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orient="horz" pos="282">
          <p15:clr>
            <a:srgbClr val="F26B43"/>
          </p15:clr>
        </p15:guide>
        <p15:guide id="3" orient="horz" pos="894">
          <p15:clr>
            <a:srgbClr val="F26B43"/>
          </p15:clr>
        </p15:guide>
        <p15:guide id="4" orient="horz" pos="667">
          <p15:clr>
            <a:srgbClr val="F26B43"/>
          </p15:clr>
        </p15:guide>
        <p15:guide id="5" pos="5647">
          <p15:clr>
            <a:srgbClr val="F26B43"/>
          </p15:clr>
        </p15:guide>
        <p15:guide id="6" orient="horz" pos="2845">
          <p15:clr>
            <a:srgbClr val="F26B43"/>
          </p15:clr>
        </p15:guide>
        <p15:guide id="7" orient="horz" pos="3117">
          <p15:clr>
            <a:srgbClr val="F26B43"/>
          </p15:clr>
        </p15:guide>
        <p15:guide id="8" orient="horz" pos="418">
          <p15:clr>
            <a:srgbClr val="F26B43"/>
          </p15:clr>
        </p15:guide>
        <p15:guide id="9" orient="horz" pos="14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664296"/>
            <a:ext cx="8785225" cy="3840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1">
                    <a:alpha val="40000"/>
                  </a:schemeClr>
                </a:solidFill>
                <a:latin typeface="+mj-lt"/>
              </a:rPr>
              <a:t>Episerver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9387" y="1196541"/>
            <a:ext cx="8785225" cy="3511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4" y="221941"/>
            <a:ext cx="494731" cy="2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3678" r:id="rId2"/>
    <p:sldLayoutId id="2147483677" r:id="rId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13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894">
          <p15:clr>
            <a:srgbClr val="F26B43"/>
          </p15:clr>
        </p15:guide>
        <p15:guide id="5" orient="horz" pos="667">
          <p15:clr>
            <a:srgbClr val="F26B43"/>
          </p15:clr>
        </p15:guide>
        <p15:guide id="7" pos="5647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orient="horz" pos="3117">
          <p15:clr>
            <a:srgbClr val="F26B43"/>
          </p15:clr>
        </p15:guide>
        <p15:guide id="10" orient="horz" pos="418">
          <p15:clr>
            <a:srgbClr val="F26B43"/>
          </p15:clr>
        </p15:guide>
        <p15:guide id="11" orient="horz" pos="14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664296"/>
            <a:ext cx="8785225" cy="3840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799" y="4867000"/>
            <a:ext cx="1080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fld id="{3929A35A-4CDE-4811-9EC1-A11FAC195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388" y="4851889"/>
            <a:ext cx="69141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800" dirty="0">
                <a:solidFill>
                  <a:schemeClr val="tx1">
                    <a:alpha val="40000"/>
                  </a:schemeClr>
                </a:solidFill>
                <a:latin typeface="+mj-lt"/>
              </a:rPr>
              <a:t>Episerver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79387" y="1196537"/>
            <a:ext cx="8785225" cy="3511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2" r:id="rId2"/>
    <p:sldLayoutId id="2147483713" r:id="rId3"/>
    <p:sldLayoutId id="2147483897" r:id="rId4"/>
    <p:sldLayoutId id="2147483895" r:id="rId5"/>
    <p:sldLayoutId id="2147484281" r:id="rId6"/>
    <p:sldLayoutId id="2147484282" r:id="rId7"/>
    <p:sldLayoutId id="2147483896" r:id="rId8"/>
    <p:sldLayoutId id="2147484284" r:id="rId9"/>
    <p:sldLayoutId id="2147484283" r:id="rId10"/>
    <p:sldLayoutId id="2147484299" r:id="rId11"/>
    <p:sldLayoutId id="2147484300" r:id="rId12"/>
    <p:sldLayoutId id="2147484301" r:id="rId13"/>
    <p:sldLayoutId id="2147484302" r:id="rId1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454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5781" indent="-13335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0322" indent="-134541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13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894">
          <p15:clr>
            <a:srgbClr val="F26B43"/>
          </p15:clr>
        </p15:guide>
        <p15:guide id="5" orient="horz" pos="667">
          <p15:clr>
            <a:srgbClr val="F26B43"/>
          </p15:clr>
        </p15:guide>
        <p15:guide id="7" pos="5647">
          <p15:clr>
            <a:srgbClr val="F26B43"/>
          </p15:clr>
        </p15:guide>
        <p15:guide id="8" orient="horz" pos="2845">
          <p15:clr>
            <a:srgbClr val="F26B43"/>
          </p15:clr>
        </p15:guide>
        <p15:guide id="9" orient="horz" pos="3117">
          <p15:clr>
            <a:srgbClr val="F26B43"/>
          </p15:clr>
        </p15:guide>
        <p15:guide id="10" orient="horz" pos="418">
          <p15:clr>
            <a:srgbClr val="F26B43"/>
          </p15:clr>
        </p15:guide>
        <p15:guide id="11" orient="horz" pos="1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2experience.com/blog/2015/08/episerver-certification-whats-in-a-piece-of-paper-a-lot-actually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.episerver.com/blogs/Rouslan-Minasian/Dates/2010/8/EPiServer-Certification/" TargetMode="External"/><Relationship Id="rId7" Type="http://schemas.openxmlformats.org/officeDocument/2006/relationships/hyperlink" Target="https://c2experience.com/blog/2015/08/episerver-certification-whats-in-a-piece-of-paper-a-lot-actually/" TargetMode="External"/><Relationship Id="rId2" Type="http://schemas.openxmlformats.org/officeDocument/2006/relationships/hyperlink" Target="https://getadigital.com/no/blogg/episerver-cms-9-certification-ex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ndale.com/insights/blog/2013/march/episerver-certified-developer/" TargetMode="External"/><Relationship Id="rId5" Type="http://schemas.openxmlformats.org/officeDocument/2006/relationships/hyperlink" Target="http://www.madetoengage.com/insights/our-experience-of-episerver-cms-certification/" TargetMode="External"/><Relationship Id="rId4" Type="http://schemas.openxmlformats.org/officeDocument/2006/relationships/hyperlink" Target="http://world.episerver.com/blogs/Quan-Mai/Dates/2014/9/EPIServer-7-Certification-testa-personal-no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289500" y="1880599"/>
            <a:ext cx="7993887" cy="5143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6189" y="1104838"/>
            <a:ext cx="8611622" cy="15682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5800"/>
              </a:lnSpc>
              <a:spcBef>
                <a:spcPct val="0"/>
              </a:spcBef>
              <a:spcAft>
                <a:spcPts val="1200"/>
              </a:spcAft>
              <a:buNone/>
              <a:defRPr sz="6000" kern="1200" spc="-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-2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11152" y="3635552"/>
            <a:ext cx="3111670" cy="104029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GB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pc="-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2AE24A-7BD2-CE4A-AF1F-75C45B6CE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36" y="855380"/>
            <a:ext cx="6791942" cy="3820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5AF74-644A-9C40-8123-F116A3F79A09}"/>
              </a:ext>
            </a:extLst>
          </p:cNvPr>
          <p:cNvSpPr txBox="1"/>
          <p:nvPr/>
        </p:nvSpPr>
        <p:spPr>
          <a:xfrm>
            <a:off x="1829790" y="125119"/>
            <a:ext cx="553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  <a:latin typeface="Monaco" pitchFamily="2" charset="77"/>
              </a:rPr>
              <a:t>Episerver Developer Happy Hour</a:t>
            </a:r>
          </a:p>
        </p:txBody>
      </p:sp>
    </p:spTree>
    <p:extLst>
      <p:ext uri="{BB962C8B-B14F-4D97-AF65-F5344CB8AC3E}">
        <p14:creationId xmlns:p14="http://schemas.microsoft.com/office/powerpoint/2010/main" val="10610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E61B-7977-A64F-8CAE-2486F547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90" y="168500"/>
            <a:ext cx="7541599" cy="384048"/>
          </a:xfrm>
        </p:spPr>
        <p:txBody>
          <a:bodyPr/>
          <a:lstStyle/>
          <a:p>
            <a:pPr algn="ctr"/>
            <a:r>
              <a:rPr lang="en-US" dirty="0"/>
              <a:t>Your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C653-0CE1-6247-BD3C-F0A9BFAEFA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0007" y="995005"/>
            <a:ext cx="3242687" cy="794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Mark Hall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Parter</a:t>
            </a:r>
            <a:r>
              <a:rPr lang="en-US" sz="2400" dirty="0">
                <a:solidFill>
                  <a:schemeClr val="bg1"/>
                </a:solidFill>
              </a:rPr>
              <a:t> Solution Architect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B91F-9377-4940-B359-A71618681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29B099-C6A6-2B47-98A6-D5E32F4AA8D4}"/>
              </a:ext>
            </a:extLst>
          </p:cNvPr>
          <p:cNvSpPr txBox="1">
            <a:spLocks/>
          </p:cNvSpPr>
          <p:nvPr/>
        </p:nvSpPr>
        <p:spPr>
          <a:xfrm>
            <a:off x="5639991" y="995005"/>
            <a:ext cx="3504009" cy="10688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84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17462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27013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0738" indent="-18573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Chris </a:t>
            </a:r>
            <a:r>
              <a:rPr lang="en-US" sz="2400" dirty="0" err="1">
                <a:solidFill>
                  <a:schemeClr val="bg1"/>
                </a:solidFill>
              </a:rPr>
              <a:t>Vafiadis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Partner Solution Architect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A0BB-D1CA-774A-A33A-5059BD48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424" y="664461"/>
            <a:ext cx="1815151" cy="139944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7AC7B7-E0AD-414A-9435-D4886A8F9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50" y="1962150"/>
            <a:ext cx="1651000" cy="1219200"/>
          </a:xfrm>
          <a:prstGeom prst="rect">
            <a:avLst/>
          </a:prstGeom>
        </p:spPr>
      </p:pic>
      <p:pic>
        <p:nvPicPr>
          <p:cNvPr id="11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DA5F7042-DFA8-994B-ADDE-98588B3B3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45" y="1879600"/>
            <a:ext cx="1460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E61B-7977-A64F-8CAE-2486F547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90" y="168500"/>
            <a:ext cx="7952565" cy="384048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C653-0CE1-6247-BD3C-F0A9BFAEFAE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&amp; Cheers!</a:t>
            </a:r>
          </a:p>
          <a:p>
            <a:r>
              <a:rPr lang="en-US" dirty="0"/>
              <a:t>Education Update</a:t>
            </a:r>
          </a:p>
          <a:p>
            <a:pPr lvl="1"/>
            <a:r>
              <a:rPr lang="en-US" dirty="0"/>
              <a:t>Free Online Learning</a:t>
            </a:r>
          </a:p>
          <a:p>
            <a:pPr lvl="1"/>
            <a:r>
              <a:rPr lang="en-US" dirty="0"/>
              <a:t>Areas of Focus</a:t>
            </a:r>
          </a:p>
          <a:p>
            <a:pPr lvl="1"/>
            <a:r>
              <a:rPr lang="en-US" dirty="0"/>
              <a:t>Guide to Certification</a:t>
            </a:r>
          </a:p>
          <a:p>
            <a:r>
              <a:rPr lang="en-US" dirty="0" err="1"/>
              <a:t>Episerver</a:t>
            </a:r>
            <a:r>
              <a:rPr lang="en-US" dirty="0"/>
              <a:t> Quick CMS-only Version</a:t>
            </a:r>
          </a:p>
          <a:p>
            <a:r>
              <a:rPr lang="en-US" dirty="0"/>
              <a:t>Foundation Documentation</a:t>
            </a:r>
          </a:p>
          <a:p>
            <a:r>
              <a:rPr lang="en-US" dirty="0"/>
              <a:t>Open Discussion - Bring your ideas &amp; questions!</a:t>
            </a:r>
          </a:p>
          <a:p>
            <a:r>
              <a:rPr lang="en-US" dirty="0"/>
              <a:t>Competition</a:t>
            </a:r>
          </a:p>
          <a:p>
            <a:pPr lvl="1"/>
            <a:r>
              <a:rPr lang="en-US" dirty="0"/>
              <a:t>A fun trivia game for bragging rights!  Download </a:t>
            </a:r>
            <a:r>
              <a:rPr lang="en-US" b="1" dirty="0"/>
              <a:t>Kahoot</a:t>
            </a:r>
            <a:r>
              <a:rPr lang="en-US" dirty="0"/>
              <a:t> on your mobile device prior to the Happy Hour.  The </a:t>
            </a:r>
            <a:r>
              <a:rPr lang="en-US" b="1" dirty="0"/>
              <a:t>Game PIN</a:t>
            </a:r>
            <a:r>
              <a:rPr lang="en-US" dirty="0"/>
              <a:t> will be provided during the Happy Hour!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2" tooltip="https://c2experience.com/blog/2015/08/episerver-certification-whats-in-a-piece-of-paper-a-lot-actually/"/>
              </a:rPr>
              <a:t>/episerver-certification-whats-in-a-piece-of-paper-a-lot-actually/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B91F-9377-4940-B359-A71618681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9169" y="89134"/>
            <a:ext cx="7550029" cy="384048"/>
          </a:xfrm>
        </p:spPr>
        <p:txBody>
          <a:bodyPr/>
          <a:lstStyle/>
          <a:p>
            <a:r>
              <a:rPr lang="en-US" dirty="0"/>
              <a:t>Training Webinar 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3CF4180-AB6A-5643-A347-AA8E3731AC7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51106508"/>
              </p:ext>
            </p:extLst>
          </p:nvPr>
        </p:nvGraphicFramePr>
        <p:xfrm>
          <a:off x="176213" y="578338"/>
          <a:ext cx="8785224" cy="448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306">
                  <a:extLst>
                    <a:ext uri="{9D8B030D-6E8A-4147-A177-3AD203B41FA5}">
                      <a16:colId xmlns:a16="http://schemas.microsoft.com/office/drawing/2014/main" val="1811730066"/>
                    </a:ext>
                  </a:extLst>
                </a:gridCol>
                <a:gridCol w="2196306">
                  <a:extLst>
                    <a:ext uri="{9D8B030D-6E8A-4147-A177-3AD203B41FA5}">
                      <a16:colId xmlns:a16="http://schemas.microsoft.com/office/drawing/2014/main" val="555586821"/>
                    </a:ext>
                  </a:extLst>
                </a:gridCol>
                <a:gridCol w="2196306">
                  <a:extLst>
                    <a:ext uri="{9D8B030D-6E8A-4147-A177-3AD203B41FA5}">
                      <a16:colId xmlns:a16="http://schemas.microsoft.com/office/drawing/2014/main" val="2528193173"/>
                    </a:ext>
                  </a:extLst>
                </a:gridCol>
                <a:gridCol w="2196306">
                  <a:extLst>
                    <a:ext uri="{9D8B030D-6E8A-4147-A177-3AD203B41FA5}">
                      <a16:colId xmlns:a16="http://schemas.microsoft.com/office/drawing/2014/main" val="946666172"/>
                    </a:ext>
                  </a:extLst>
                </a:gridCol>
              </a:tblGrid>
              <a:tr h="28339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 for EMEA/APAC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 for North America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06998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Tuesday April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Business User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Karen McDougall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Steve Long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345057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Wednesday April 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CMS Developer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Mark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Cecilia Ramirez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471154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Thursday April 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Commerce Developer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Roger Cevung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Bruce Gordon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7096826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Tuesday April 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Business User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Karen McDougall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Steve Long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976205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Wednesday April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CMS Developer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Mark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Cecilia Ramirez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2819212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Thursday April 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Commerce Developer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Roger Cevung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Bruce Gordon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06129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Tuesday May 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Business User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Karen McDougall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Steve Long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396476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Wednesday May 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CMS Developer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Mark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Cecilia Ramirez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545753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Thursday May 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Commerce Developer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Roger Cevung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Bruce Gordon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377877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Tuesday May 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Business User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Karen McDougall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Steve Long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874291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Wednesday May 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CMS Developer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Mark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Cecilia Ramirez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523135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Thursday May 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Commerce Developer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Roger Cevung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Bruce Gordon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414159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Tuesday June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Business User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Karen McDougall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Steve Long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328864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Wednesday June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CMS Developer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Mark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Cecilia Ramirez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565594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Thursday June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Commerce Developer Webinar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Roger Cevung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Bruce Gordon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021958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Tuesday June 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Business User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Karen McDougall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Steve Long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889349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Wednesday June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CMS Developer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Mark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Cecilia Ramirez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449164"/>
                  </a:ext>
                </a:extLst>
              </a:tr>
              <a:tr h="23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Thursday June 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Commerce Developer Webinar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Roger Cevung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Bruce Gordon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9722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E61B-7977-A64F-8CAE-2486F547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91" y="168500"/>
            <a:ext cx="6994564" cy="384048"/>
          </a:xfrm>
        </p:spPr>
        <p:txBody>
          <a:bodyPr/>
          <a:lstStyle/>
          <a:p>
            <a:pPr algn="ctr"/>
            <a:r>
              <a:rPr lang="en-US" dirty="0"/>
              <a:t>Certification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C653-0CE1-6247-BD3C-F0A9BFAEFAE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a list of URLs by partners with tips:</a:t>
            </a:r>
          </a:p>
          <a:p>
            <a:r>
              <a:rPr lang="en-US" dirty="0">
                <a:hlinkClick r:id="rId2" tooltip="https://getadigital.com/no/blogg/episerver-cms-9-certification-exam/"/>
              </a:rPr>
              <a:t>https://getadigital.com/no/blogg/episerver-cms-9-certification-exam/</a:t>
            </a:r>
            <a:endParaRPr lang="en-US" dirty="0"/>
          </a:p>
          <a:p>
            <a:r>
              <a:rPr lang="en-US" dirty="0">
                <a:hlinkClick r:id="rId3" tooltip="http://world.episerver.com/blogs/Rouslan-Minasian/Dates/2010/8/EPiServer-Certification/"/>
              </a:rPr>
              <a:t>http://world.episerver.com/blogs/Rouslan-Minasian/Dates/2010/8/EPiServer-Certification/</a:t>
            </a:r>
            <a:endParaRPr lang="en-US" dirty="0"/>
          </a:p>
          <a:p>
            <a:r>
              <a:rPr lang="en-US" dirty="0">
                <a:hlinkClick r:id="rId4" tooltip="http://world.episerver.com/blogs/Quan-Mai/Dates/2014/9/EPIServer-7-Certification-testa-personal-note/"/>
              </a:rPr>
              <a:t>http://world.episerver.com/blogs/Quan-Mai/Dates/2014/9/EPIServer-7-Certification-testa-personal-note/</a:t>
            </a:r>
            <a:endParaRPr lang="en-US" dirty="0"/>
          </a:p>
          <a:p>
            <a:r>
              <a:rPr lang="en-US" dirty="0">
                <a:hlinkClick r:id="rId5" tooltip="http://www.madetoengage.com/insights/our-experience-of-episerver-cms-certification/"/>
              </a:rPr>
              <a:t>http://www.madetoengage.com/insights/our-experience-of-episerver-cms-certification/</a:t>
            </a:r>
            <a:endParaRPr lang="en-US" dirty="0"/>
          </a:p>
          <a:p>
            <a:r>
              <a:rPr lang="en-US" dirty="0">
                <a:hlinkClick r:id="rId6" tooltip="http://www.verndale.com/insights/blog/2013/march/episerver-certified-developer/"/>
              </a:rPr>
              <a:t>http://www.verndale.com/insights/blog/2013/march/episerver-certified-developer/</a:t>
            </a:r>
            <a:endParaRPr lang="en-US" dirty="0"/>
          </a:p>
          <a:p>
            <a:r>
              <a:rPr lang="en-US" dirty="0">
                <a:hlinkClick r:id="rId7" tooltip="https://c2experience.com/blog/2015/08/episerver-certification-whats-in-a-piece-of-paper-a-lot-actually/"/>
              </a:rPr>
              <a:t>https://c2experience.com/blog/2015/08/episerver-certification-whats-in-a-piece-of-paper-a-lot-actually/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B91F-9377-4940-B359-A71618681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0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E61B-7977-A64F-8CAE-2486F547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91" y="168500"/>
            <a:ext cx="6994564" cy="384048"/>
          </a:xfrm>
        </p:spPr>
        <p:txBody>
          <a:bodyPr/>
          <a:lstStyle/>
          <a:p>
            <a:pPr algn="ctr"/>
            <a:r>
              <a:rPr lang="en-US" dirty="0" err="1"/>
              <a:t>Cms</a:t>
            </a:r>
            <a:r>
              <a:rPr lang="en-US" dirty="0"/>
              <a:t> Certification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C653-0CE1-6247-BD3C-F0A9BFAEFA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524" y="820672"/>
            <a:ext cx="3504008" cy="3662117"/>
          </a:xfrm>
        </p:spPr>
        <p:txBody>
          <a:bodyPr>
            <a:normAutofit/>
          </a:bodyPr>
          <a:lstStyle/>
          <a:p>
            <a:r>
              <a:rPr lang="en-US" dirty="0"/>
              <a:t>Link types </a:t>
            </a:r>
          </a:p>
          <a:p>
            <a:r>
              <a:rPr lang="en-US" dirty="0"/>
              <a:t>Container pages</a:t>
            </a:r>
          </a:p>
          <a:p>
            <a:r>
              <a:rPr lang="en-US" dirty="0"/>
              <a:t>Symbols in the site structure </a:t>
            </a:r>
          </a:p>
          <a:p>
            <a:r>
              <a:rPr lang="en-US" dirty="0"/>
              <a:t>Language Versions </a:t>
            </a:r>
          </a:p>
          <a:p>
            <a:r>
              <a:rPr lang="en-US" dirty="0"/>
              <a:t>Add­ons (Episerver addons only)</a:t>
            </a:r>
          </a:p>
          <a:p>
            <a:r>
              <a:rPr lang="en-US" dirty="0"/>
              <a:t>Publishing </a:t>
            </a:r>
          </a:p>
          <a:p>
            <a:r>
              <a:rPr lang="en-US" dirty="0"/>
              <a:t>Scheduling for publish</a:t>
            </a:r>
          </a:p>
          <a:p>
            <a:r>
              <a:rPr lang="en-US" dirty="0"/>
              <a:t>Moving pages </a:t>
            </a:r>
          </a:p>
          <a:p>
            <a:r>
              <a:rPr lang="en-US" dirty="0"/>
              <a:t>Access rights</a:t>
            </a:r>
          </a:p>
          <a:p>
            <a:r>
              <a:rPr lang="en-US" dirty="0"/>
              <a:t>Built in groups </a:t>
            </a:r>
          </a:p>
          <a:p>
            <a:r>
              <a:rPr lang="en-US" dirty="0"/>
              <a:t>Friendly </a:t>
            </a:r>
            <a:r>
              <a:rPr lang="en-US" dirty="0" err="1"/>
              <a:t>urls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B91F-9377-4940-B359-A71618681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9A35A-4CDE-4811-9EC1-A11FAC195E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29B099-C6A6-2B47-98A6-D5E32F4AA8D4}"/>
              </a:ext>
            </a:extLst>
          </p:cNvPr>
          <p:cNvSpPr txBox="1">
            <a:spLocks/>
          </p:cNvSpPr>
          <p:nvPr/>
        </p:nvSpPr>
        <p:spPr>
          <a:xfrm>
            <a:off x="4732430" y="820673"/>
            <a:ext cx="4024994" cy="39223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3038" indent="-17303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663" indent="-184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17462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27013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0738" indent="-185738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Virtual Roles </a:t>
            </a:r>
          </a:p>
          <a:p>
            <a:r>
              <a:rPr lang="en-US" dirty="0"/>
              <a:t>Change log </a:t>
            </a:r>
          </a:p>
          <a:p>
            <a:r>
              <a:rPr lang="en-US" dirty="0"/>
              <a:t>Built-in properties </a:t>
            </a:r>
          </a:p>
          <a:p>
            <a:r>
              <a:rPr lang="en-US" dirty="0"/>
              <a:t>Custom properties  </a:t>
            </a:r>
          </a:p>
          <a:p>
            <a:r>
              <a:rPr lang="en-US" dirty="0"/>
              <a:t>Localization </a:t>
            </a:r>
          </a:p>
          <a:p>
            <a:r>
              <a:rPr lang="en-US" dirty="0"/>
              <a:t>Logging </a:t>
            </a:r>
          </a:p>
          <a:p>
            <a:r>
              <a:rPr lang="en-US" dirty="0"/>
              <a:t>Visitor Groups</a:t>
            </a:r>
          </a:p>
          <a:p>
            <a:r>
              <a:rPr lang="en-US" dirty="0"/>
              <a:t>Load balancing and multi site</a:t>
            </a:r>
          </a:p>
          <a:p>
            <a:r>
              <a:rPr lang="en-US" dirty="0"/>
              <a:t>Cache invalidation </a:t>
            </a:r>
          </a:p>
          <a:p>
            <a:r>
              <a:rPr lang="en-US" dirty="0"/>
              <a:t>Content Providers </a:t>
            </a:r>
          </a:p>
          <a:p>
            <a:r>
              <a:rPr lang="en-US" dirty="0"/>
              <a:t>Caching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2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20428"/>
      </p:ext>
    </p:extLst>
  </p:cSld>
  <p:clrMapOvr>
    <a:masterClrMapping/>
  </p:clrMapOvr>
</p:sld>
</file>

<file path=ppt/theme/theme1.xml><?xml version="1.0" encoding="utf-8"?>
<a:theme xmlns:a="http://schemas.openxmlformats.org/drawingml/2006/main" name="Episerver - Standard Layouts 2018">
  <a:themeElements>
    <a:clrScheme name="Episerver">
      <a:dk1>
        <a:sysClr val="windowText" lastClr="000000"/>
      </a:dk1>
      <a:lt1>
        <a:sysClr val="window" lastClr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000000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35DD85-BE1F-1340-8E7B-0093D9E9A2A1}" vid="{45DAFD61-8280-D344-A4B8-914E4240CCED}"/>
    </a:ext>
  </a:extLst>
</a:theme>
</file>

<file path=ppt/theme/theme2.xml><?xml version="1.0" encoding="utf-8"?>
<a:theme xmlns:a="http://schemas.openxmlformats.org/drawingml/2006/main" name="Episerver - Grey Layouts 2018">
  <a:themeElements>
    <a:clrScheme name="Custom 1">
      <a:dk1>
        <a:srgbClr val="000000"/>
      </a:dk1>
      <a:lt1>
        <a:srgbClr val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D5D5D5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35DD85-BE1F-1340-8E7B-0093D9E9A2A1}" vid="{9C9195EA-A40C-E745-8977-B33ACB2F519E}"/>
    </a:ext>
  </a:extLst>
</a:theme>
</file>

<file path=ppt/theme/theme3.xml><?xml version="1.0" encoding="utf-8"?>
<a:theme xmlns:a="http://schemas.openxmlformats.org/drawingml/2006/main" name="Episerver - Red Layouts 2018">
  <a:themeElements>
    <a:clrScheme name="Custom 1">
      <a:dk1>
        <a:srgbClr val="000000"/>
      </a:dk1>
      <a:lt1>
        <a:srgbClr val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D5D5D5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35DD85-BE1F-1340-8E7B-0093D9E9A2A1}" vid="{EBEAC3BF-63AC-7842-A82A-C3A359C39F17}"/>
    </a:ext>
  </a:extLst>
</a:theme>
</file>

<file path=ppt/theme/theme4.xml><?xml version="1.0" encoding="utf-8"?>
<a:theme xmlns:a="http://schemas.openxmlformats.org/drawingml/2006/main" name="Episerver - Blue Layouts 2018">
  <a:themeElements>
    <a:clrScheme name="Custom 1">
      <a:dk1>
        <a:srgbClr val="000000"/>
      </a:dk1>
      <a:lt1>
        <a:srgbClr val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D5D5D5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35DD85-BE1F-1340-8E7B-0093D9E9A2A1}" vid="{BC36BEA4-0153-CE42-AFFA-856586E7A486}"/>
    </a:ext>
  </a:extLst>
</a:theme>
</file>

<file path=ppt/theme/theme5.xml><?xml version="1.0" encoding="utf-8"?>
<a:theme xmlns:a="http://schemas.openxmlformats.org/drawingml/2006/main" name="Episerver - End Layouts 2018">
  <a:themeElements>
    <a:clrScheme name="Episerver">
      <a:dk1>
        <a:sysClr val="windowText" lastClr="000000"/>
      </a:dk1>
      <a:lt1>
        <a:sysClr val="window" lastClr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000000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35DD85-BE1F-1340-8E7B-0093D9E9A2A1}" vid="{FF4D71F4-FDC2-2944-AF63-DA452F4197EB}"/>
    </a:ext>
  </a:extLst>
</a:theme>
</file>

<file path=ppt/theme/theme6.xml><?xml version="1.0" encoding="utf-8"?>
<a:theme xmlns:a="http://schemas.openxmlformats.org/drawingml/2006/main" name="Episerver - Title Layouts 2018">
  <a:themeElements>
    <a:clrScheme name="Episerver">
      <a:dk1>
        <a:sysClr val="windowText" lastClr="000000"/>
      </a:dk1>
      <a:lt1>
        <a:sysClr val="window" lastClr="FFFFFF"/>
      </a:lt1>
      <a:dk2>
        <a:srgbClr val="EFEDEB"/>
      </a:dk2>
      <a:lt2>
        <a:srgbClr val="DEDCDA"/>
      </a:lt2>
      <a:accent1>
        <a:srgbClr val="FF553E"/>
      </a:accent1>
      <a:accent2>
        <a:srgbClr val="05149B"/>
      </a:accent2>
      <a:accent3>
        <a:srgbClr val="FF8278"/>
      </a:accent3>
      <a:accent4>
        <a:srgbClr val="424BFA"/>
      </a:accent4>
      <a:accent5>
        <a:srgbClr val="FFB4AF"/>
      </a:accent5>
      <a:accent6>
        <a:srgbClr val="699BFF"/>
      </a:accent6>
      <a:hlink>
        <a:srgbClr val="000000"/>
      </a:hlink>
      <a:folHlink>
        <a:srgbClr val="000000"/>
      </a:folHlink>
    </a:clrScheme>
    <a:fontScheme name="Episerve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35DD85-BE1F-1340-8E7B-0093D9E9A2A1}" vid="{EF12E67B-C89B-904F-A8BD-FAB744696E7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C2DD022165354894705B126E5237AC" ma:contentTypeVersion="26" ma:contentTypeDescription="Create a new document." ma:contentTypeScope="" ma:versionID="0759856835b7189adc836b7bada11525">
  <xsd:schema xmlns:xsd="http://www.w3.org/2001/XMLSchema" xmlns:xs="http://www.w3.org/2001/XMLSchema" xmlns:p="http://schemas.microsoft.com/office/2006/metadata/properties" xmlns:ns2="b8f01849-4619-41dc-817c-f8cdc0090711" xmlns:ns3="f5ea5833-4dcf-46b8-b717-40bc153f6f1e" targetNamespace="http://schemas.microsoft.com/office/2006/metadata/properties" ma:root="true" ma:fieldsID="0a1438cf4065b5f911c9268005e1ac15" ns2:_="" ns3:_="">
    <xsd:import namespace="b8f01849-4619-41dc-817c-f8cdc0090711"/>
    <xsd:import namespace="f5ea5833-4dcf-46b8-b717-40bc153f6f1e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Cont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01849-4619-41dc-817c-f8cdc0090711" elementFormDefault="qualified">
    <xsd:import namespace="http://schemas.microsoft.com/office/2006/documentManagement/types"/>
    <xsd:import namespace="http://schemas.microsoft.com/office/infopath/2007/PartnerControls"/>
    <xsd:element name="Product" ma:index="4" nillable="true" ma:displayName="Product" ma:list="{1ddfd3e2-3088-41e7-aa2b-db7633b65039}" ma:internalName="Product" ma:readOnly="false" ma:showField="LinkTitleNoMenu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Content_x0020_type" ma:index="15" nillable="true" ma:displayName="Kind" ma:indexed="true" ma:list="{ad52ed11-ec9d-4182-bebf-214f16be0795}" ma:internalName="Content_x0020_type" ma:readOnly="false" ma:showField="LinkTitleNoMenu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a5833-4dcf-46b8-b717-40bc153f6f1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format="DateTim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duct xmlns="b8f01849-4619-41dc-817c-f8cdc0090711"/>
    <Content_x0020_type xmlns="b8f01849-4619-41dc-817c-f8cdc0090711">11</Content_x0020_type>
  </documentManagement>
</p:properties>
</file>

<file path=customXml/itemProps1.xml><?xml version="1.0" encoding="utf-8"?>
<ds:datastoreItem xmlns:ds="http://schemas.openxmlformats.org/officeDocument/2006/customXml" ds:itemID="{4C9AB85D-B4CE-41CF-A190-89F3726CD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f01849-4619-41dc-817c-f8cdc0090711"/>
    <ds:schemaRef ds:uri="f5ea5833-4dcf-46b8-b717-40bc153f6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043CF-7F51-44D3-90FC-5894C843E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13A33-1987-41E0-BB23-84C48E2D3DB9}">
  <ds:schemaRefs>
    <ds:schemaRef ds:uri="http://schemas.microsoft.com/office/2006/documentManagement/types"/>
    <ds:schemaRef ds:uri="b8f01849-4619-41dc-817c-f8cdc0090711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5ea5833-4dcf-46b8-b717-40bc153f6f1e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Episerver - Standard Layouts 2018</Template>
  <TotalTime>52</TotalTime>
  <Words>466</Words>
  <Application>Microsoft Macintosh PowerPoint</Application>
  <PresentationFormat>On-screen Show (16:9)</PresentationFormat>
  <Paragraphs>130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Monaco</vt:lpstr>
      <vt:lpstr>Episerver - Standard Layouts 2018</vt:lpstr>
      <vt:lpstr>Episerver - Grey Layouts 2018</vt:lpstr>
      <vt:lpstr>Episerver - Red Layouts 2018</vt:lpstr>
      <vt:lpstr>Episerver - Blue Layouts 2018</vt:lpstr>
      <vt:lpstr>Episerver - End Layouts 2018</vt:lpstr>
      <vt:lpstr>Episerver - Title Layouts 2018</vt:lpstr>
      <vt:lpstr>PowerPoint Presentation</vt:lpstr>
      <vt:lpstr>Your Hosts</vt:lpstr>
      <vt:lpstr>Agenda</vt:lpstr>
      <vt:lpstr>Training Webinar Schedule</vt:lpstr>
      <vt:lpstr>Certification Preparation</vt:lpstr>
      <vt:lpstr>Cms Certification Preparation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Hall</dc:creator>
  <cp:lastModifiedBy>Chris Vafiadis</cp:lastModifiedBy>
  <cp:revision>7</cp:revision>
  <cp:lastPrinted>2017-02-10T17:26:37Z</cp:lastPrinted>
  <dcterms:created xsi:type="dcterms:W3CDTF">2020-04-10T18:12:55Z</dcterms:created>
  <dcterms:modified xsi:type="dcterms:W3CDTF">2020-04-10T19:11:51Z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0x01010059C2DD022165354894705B126E5237AC</vt:lpwstr>
  </property>
</Properties>
</file>